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6" r:id="rId4"/>
    <p:sldId id="267" r:id="rId5"/>
    <p:sldId id="277" r:id="rId6"/>
    <p:sldId id="270" r:id="rId7"/>
    <p:sldId id="273" r:id="rId8"/>
    <p:sldId id="283" r:id="rId9"/>
    <p:sldId id="281" r:id="rId10"/>
    <p:sldId id="284" r:id="rId11"/>
    <p:sldId id="285" r:id="rId12"/>
    <p:sldId id="286" r:id="rId13"/>
    <p:sldId id="287" r:id="rId14"/>
    <p:sldId id="288" r:id="rId15"/>
    <p:sldId id="290" r:id="rId16"/>
    <p:sldId id="28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29000"/>
    <a:srgbClr val="99CC00"/>
    <a:srgbClr val="E28700"/>
    <a:srgbClr val="FF9900"/>
    <a:srgbClr val="CC0000"/>
    <a:srgbClr val="CC3300"/>
    <a:srgbClr val="FFD85D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Pictures\01_День Победы\114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4356" y="188640"/>
            <a:ext cx="691276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84976" cy="104411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помним!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8408" y="1628800"/>
            <a:ext cx="74099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Памятники о Великой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Отечественной войне</a:t>
            </a:r>
            <a:endParaRPr lang="ru-RU" sz="5400" b="1" cap="none" spc="0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792088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ПАМЯТНИК РАЗВЕДЧИКАМ-МОТОЦИКЛИСТАМ</a:t>
            </a:r>
            <a:r>
              <a:rPr lang="ru-RU" dirty="0"/>
              <a:t/>
            </a:r>
            <a:br>
              <a:rPr lang="ru-RU" dirty="0"/>
            </a:b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Памятник разведчикам мотоциклиста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092992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88032" y="1412776"/>
            <a:ext cx="4499992" cy="3184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1995 году по инициативе ветеранов, в Центральном парке культуры и отдыха был установлен монумент. В центре композиции мы видим разорванное колесо мотоцикла, спицы которого символизируют лучи славы. По ободу колеса мчится мотоциклист, за его спиной изображен фрагмент боя. Фамилии 133 воинов - разведчиков и названия военных операций батальона нанесены по внешнему ободу. В России это единственный памятник разведчикам-мотоциклистам.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506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78098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ПАМЯТНИК ВОИНАМ - СПОРТСМЕНАМ УРАЛА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://www.2rf.ru/files/image/gallery/201401/6927/phpHdKR5d_448_388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96" y="1378369"/>
            <a:ext cx="3907160" cy="3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1268760"/>
            <a:ext cx="4572000" cy="32523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1996 году жители города Екатеринбурга увековечили подвиг воинов-спортсменов, принимавших активное участие в Великой Отечественной войне. На аллее, ведущей к Ледовому Дворцу Спорта, установлена мемориальная композиция. В своем роде это единственный памятник воинам-спортсменам, участникам боевых действий </a:t>
            </a:r>
            <a:endParaRPr lang="ru-RU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1941-1945 годов.</a:t>
            </a:r>
            <a:endParaRPr lang="ru-RU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18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404664"/>
            <a:ext cx="8229600" cy="105273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Мемориал </a:t>
            </a:r>
            <a:r>
              <a:rPr lang="ru-RU" sz="2800" b="1" dirty="0" err="1">
                <a:solidFill>
                  <a:srgbClr val="FF0000"/>
                </a:solidFill>
              </a:rPr>
              <a:t>уралмашевцам</a:t>
            </a:r>
            <a:r>
              <a:rPr lang="ru-RU" sz="2800" b="1" dirty="0">
                <a:solidFill>
                  <a:srgbClr val="FF0000"/>
                </a:solidFill>
              </a:rPr>
              <a:t>, погибшим в годы Великой Отечественной войны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3672408" cy="46085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центре мемориала стела, на которой на фоне приспущенных знамен изображены рабочие, склонившие головы перед памятью погибших товарищей. Один из них преклонил колено перед знаменами.</a:t>
            </a:r>
            <a:b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Слева на плитах имена почти тысячи погибших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уралмашевцев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Список открывают 3 фамилии героев Советского Союза. Это летчики Владимир Сергеевич Курочкин и Никита Николаевич Дьяконов и легендарный разведчик Николай Иванович Кузнецов.</a:t>
            </a:r>
            <a:b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мемориале высечены  слова: «Мужеству гордых сердец. Нашим отцам, братьям, и сестрам, жизнью своей отстоявшим Родину нашу. Знай, внимающий этому камню, бессмертью храбрых поставил его на века Уралмаш благодарный. Никто не забыт и ничто не забыто!»</a:t>
            </a:r>
          </a:p>
          <a:p>
            <a:pPr marL="0" indent="0">
              <a:buNone/>
            </a:pP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Где: Площадь Первой пятилетки, в сквере на пересечении улиц Машиностроителей и бульвара Культуры</a:t>
            </a:r>
          </a:p>
          <a:p>
            <a:endParaRPr lang="ru-RU" dirty="0"/>
          </a:p>
        </p:txBody>
      </p:sp>
      <p:pic>
        <p:nvPicPr>
          <p:cNvPr id="1026" name="Picture 2" descr="http://sila-mesta.ru/wp-content/uploads/2017/05/memorial-uralmashevtsa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176018" cy="371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077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6"/>
            <a:ext cx="6300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j-lt"/>
              </a:rPr>
              <a:t>Памятник «Седой Урал»</a:t>
            </a:r>
          </a:p>
          <a:p>
            <a:r>
              <a:rPr lang="ru-RU" dirty="0">
                <a:solidFill>
                  <a:srgbClr val="414141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414141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2050" name="Picture 2" descr="http://sila-mesta.ru/wp-content/uploads/2017/05/pamyatnik-sedoj-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132149" cy="38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210" y="193616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«Седой Урал» посвящен трудовому и ратному подвигу уральцев. Огромная бронзовая скульптура мастера-кузнеца, держащего в руке вложенный в ножны меч,  олицетворяет Седой Урал, все военные годы ковавший оружие для фронта и отправлявший на поля сражений своих лучших сыновей и дочерей. Высота скульптуры вместе с постаментом 12 метров.</a:t>
            </a:r>
          </a:p>
        </p:txBody>
      </p:sp>
    </p:spTree>
    <p:extLst>
      <p:ext uri="{BB962C8B-B14F-4D97-AF65-F5344CB8AC3E}">
        <p14:creationId xmlns:p14="http://schemas.microsoft.com/office/powerpoint/2010/main" val="1677617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404664"/>
            <a:ext cx="63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/>
              <a:t> </a:t>
            </a:r>
            <a:r>
              <a:rPr lang="ru-RU" sz="2800" b="1" dirty="0">
                <a:solidFill>
                  <a:srgbClr val="FF0000"/>
                </a:solidFill>
              </a:rPr>
              <a:t>Мемориал детям войны и труженикам тыла</a:t>
            </a:r>
            <a:endParaRPr lang="ru-RU" sz="2800" b="1" i="0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3076" name="Picture 4" descr="http://sila-mesta.ru/wp-content/uploads/2017/05/Pamyatnik-dety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628800"/>
            <a:ext cx="4495243" cy="333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84482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+mj-lt"/>
              </a:rPr>
              <a:t>Место для памятника у станции метро «Машиностроителей» выбрали не случайно: именно в этом районе находились крупнейшие заводы региона, выпускавшие продукцию для фронта. На земле, где сейчас стоит мемориал, в годы войны находились бараки, в которых жили работники, приехавшие отовсюду на Урал.</a:t>
            </a:r>
          </a:p>
        </p:txBody>
      </p:sp>
    </p:spTree>
    <p:extLst>
      <p:ext uri="{BB962C8B-B14F-4D97-AF65-F5344CB8AC3E}">
        <p14:creationId xmlns:p14="http://schemas.microsoft.com/office/powerpoint/2010/main" val="2635018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ila-mesta.ru/wp-content/uploads/2017/05/Pamyatnik-Nikolayu-Kuznetsovu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264297" cy="426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404664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j-lt"/>
              </a:rPr>
              <a:t>Памятник разведчику Николаю Ивановичу Кузнецову</a:t>
            </a:r>
            <a:endParaRPr lang="ru-RU" sz="2800" b="1" i="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391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+mj-lt"/>
              </a:rPr>
              <a:t>Фигура разведчика устремлена вперед.  Угол, плащ-палатки, поднятый над головой героя сильным порывом ветра, напоминает либо знамя, которое развевается на ветру, либо — факел, вечный огонь</a:t>
            </a:r>
          </a:p>
        </p:txBody>
      </p:sp>
    </p:spTree>
    <p:extLst>
      <p:ext uri="{BB962C8B-B14F-4D97-AF65-F5344CB8AC3E}">
        <p14:creationId xmlns:p14="http://schemas.microsoft.com/office/powerpoint/2010/main" val="3421296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68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c12d39cb8d064bc568f604b3c2e0b10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24" y="116632"/>
            <a:ext cx="3536546" cy="20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амятник неизвестному солда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950997"/>
            <a:ext cx="5263480" cy="435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писание памятника неизвестному солдат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67" y="4365104"/>
            <a:ext cx="3571503" cy="235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история памятника неизвестному солдат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45" y="2276872"/>
            <a:ext cx="3571503" cy="195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3" y="-3111"/>
            <a:ext cx="511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Могила Неизвестного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Солдата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5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1162"/>
            <a:ext cx="6722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</a:rPr>
              <a:t>Скульптура «Родина-мать зовёт!»</a:t>
            </a:r>
            <a: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 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https://upload.wikimedia.org/wikipedia/ru/thumb/5/5e/Rodina_mat_zovet.jpg/318px-Rodina_mat_zove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05937"/>
            <a:ext cx="3456384" cy="61354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Скульптура «Родина-мать зовёт!»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композиционный центр памятника-ансамбля «Героям Сталинградской битвы» на Мамаевом кургане в Волгограде. Одна из самых высоких статуй мира.</a:t>
            </a:r>
          </a:p>
          <a:p>
            <a:pPr algn="just"/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скульптора Е. В. Вучетича и инженера Н. В. Никитина представляет собой многометровую фигуру женщины, шагнувшей вперёд с поднятым мечом. Статуя является аллегорическим образом Родины, зовущей своих сыновей на битву с врагом.</a:t>
            </a:r>
          </a:p>
          <a:p>
            <a:pPr algn="just"/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 монумента было начато в мае 1959 года и завершено 15 октября 1967 года. Скульптура на момент создания была самым высоким в мире изваянием. Реставрационные работы на Главном монументе памятника-ансамбля проводились дважды: в 1972 и 1986 годах, в частности, в 1972 году был заменен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меч. В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октябре 2010 года начались работы по обеспечению безопасности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статуи.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57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4434" y="5445224"/>
            <a:ext cx="6807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Вечный огонь на Мамаевом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Кургане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https://upload.wikimedia.org/wikipedia/commons/a/ad/Vechnii_ogon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33" y="260648"/>
            <a:ext cx="792088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12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ик партизана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1684"/>
            <a:ext cx="8424936" cy="47015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25354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партизанам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Крыма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51449" y="5445224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ноября 1981 года был установлен памятник партизанам Крыма в городе Алушта. Дата была приурочена к 40-летию создания партизанского движения в Крыму.</a:t>
            </a:r>
          </a:p>
        </p:txBody>
      </p:sp>
    </p:spTree>
    <p:extLst>
      <p:ext uri="{BB962C8B-B14F-4D97-AF65-F5344CB8AC3E}">
        <p14:creationId xmlns:p14="http://schemas.microsoft.com/office/powerpoint/2010/main" val="377588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естская Крепость (40 фото) Фото №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723"/>
            <a:ext cx="4927600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Брестская Крепость (40 фото) Фото №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4944"/>
            <a:ext cx="5402188" cy="37859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292080" y="779512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Брестская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крепость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247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013176"/>
            <a:ext cx="27735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«Алёша» </a:t>
            </a:r>
          </a:p>
        </p:txBody>
      </p:sp>
      <p:pic>
        <p:nvPicPr>
          <p:cNvPr id="3" name="Рисунок 2" descr="AlyoshaPlovdiv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487"/>
            <a:ext cx="3595262" cy="4796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upload.wikimedia.org/wikipedia/commons/thumb/6/63/Alyoshamonument.jpg/250px-Alyoshamonument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"/>
          <a:stretch/>
        </p:blipFill>
        <p:spPr bwMode="auto">
          <a:xfrm>
            <a:off x="4211960" y="1628800"/>
            <a:ext cx="4725711" cy="51125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702766" y="59140"/>
            <a:ext cx="53337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Болгария «Алёша» — памятник советскому солдату-освободителю, в болгарском городе Пловдив на холме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Бунарджик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(«Холм Освободителей»). Памятник представляет собой 11,5-метровую железобетонную скульптуру советского солдата, смотрящего на восток. В его руке — ППШ, направленный к земле.</a:t>
            </a:r>
          </a:p>
        </p:txBody>
      </p:sp>
    </p:spTree>
    <p:extLst>
      <p:ext uri="{BB962C8B-B14F-4D97-AF65-F5344CB8AC3E}">
        <p14:creationId xmlns:p14="http://schemas.microsoft.com/office/powerpoint/2010/main" val="2712306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486" y="116632"/>
            <a:ext cx="8229600" cy="94096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Памятники в </a:t>
            </a:r>
            <a:r>
              <a:rPr lang="ru-RU" b="1" i="1" dirty="0" smtClean="0">
                <a:solidFill>
                  <a:srgbClr val="FF0000"/>
                </a:solidFill>
              </a:rPr>
              <a:t>Екатеринбурге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Мемориал ВОВ и вечный огон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60571"/>
            <a:ext cx="5237746" cy="25264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79712" y="3717032"/>
            <a:ext cx="6336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ВЕЧНЫЙ ОГОНЬ НА ПЛОЩАДИ КОММУНАРОВ ВСЕГДА НАПОМИНАЕТ О ТЕХ УЖАСАХ И О ТОЙ ДОБЛЕСТИ, О КОТОРЫХ НИКОГДА НЕЛЬЗЯ </a:t>
            </a:r>
            <a:r>
              <a:rPr lang="ru-RU" b="1" i="1" dirty="0" smtClean="0"/>
              <a:t>ЗАБЫВАТЬ</a:t>
            </a:r>
          </a:p>
          <a:p>
            <a:r>
              <a:rPr lang="ru-RU" b="1" i="1" dirty="0" smtClean="0"/>
              <a:t>Зажжение </a:t>
            </a:r>
            <a:r>
              <a:rPr lang="ru-RU" b="1" i="1" dirty="0"/>
              <a:t>екатеринбургского вечного огня было осуществлено в 1959 году. На этом месте захоронили погибших воинов с  территорий, где происходили кровопролитные сражения. Здесь лежат наши предки, отдавшие за нас свои жизни. Посещая это место, мы вспоминаем павших героев.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0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813690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FF0000"/>
                </a:solidFill>
                <a:latin typeface="PT Serif"/>
                <a:ea typeface="Calibri" panose="020F0502020204030204" pitchFamily="34" charset="0"/>
                <a:cs typeface="Times New Roman" panose="02020603050405020304" pitchFamily="18" charset="0"/>
              </a:rPr>
              <a:t>ПАМЯТНИК ВОИНАМ УРАЛЬСКОГО ДОБРОВОЛЬЧЕСКОГО ТАНКОВОГО КОРПУСА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Памятник воинам-танкистам и труженикам тыла (Варежка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600400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1556792"/>
            <a:ext cx="4572000" cy="35963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PT Serif"/>
                <a:ea typeface="Calibri" panose="020F0502020204030204" pitchFamily="34" charset="0"/>
                <a:cs typeface="Times New Roman" panose="02020603050405020304" pitchFamily="18" charset="0"/>
              </a:rPr>
              <a:t>Памятник открыт 22 февраля 1962 года в центре Привокзальной площади. Бронзовые 6-метровые фигуры рабочего и танкиста олицетворяют единство тыла и фронта. Общая высота монумента почти 14 метров. Рельефы на постаменте рассказывают о боевых и трудовых подвигах уральцев в 1941- 1945 годов, о неразрывной связи фронта и тыла.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74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601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PT Serif</vt:lpstr>
      <vt:lpstr>Times New Roman</vt:lpstr>
      <vt:lpstr>Тема Office</vt:lpstr>
      <vt:lpstr>Мы помним!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Памятники в Екатеринбурге</vt:lpstr>
      <vt:lpstr>Презентация PowerPoint</vt:lpstr>
      <vt:lpstr>ПАМЯТНИК РАЗВЕДЧИКАМ-МОТОЦИКЛИСТАМ </vt:lpstr>
      <vt:lpstr>ПАМЯТНИК ВОИНАМ - СПОРТСМЕНАМ УРАЛА </vt:lpstr>
      <vt:lpstr>Мемориал уралмашевцам, погибшим в годы Великой Отечественной войны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RePack by Diakov</cp:lastModifiedBy>
  <cp:revision>40</cp:revision>
  <dcterms:created xsi:type="dcterms:W3CDTF">2015-04-19T15:51:03Z</dcterms:created>
  <dcterms:modified xsi:type="dcterms:W3CDTF">2019-11-13T15:01:20Z</dcterms:modified>
</cp:coreProperties>
</file>