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266" r:id="rId3"/>
    <p:sldId id="257" r:id="rId4"/>
    <p:sldId id="268" r:id="rId5"/>
    <p:sldId id="270" r:id="rId6"/>
    <p:sldId id="258" r:id="rId7"/>
    <p:sldId id="259" r:id="rId8"/>
    <p:sldId id="260" r:id="rId9"/>
    <p:sldId id="261" r:id="rId10"/>
    <p:sldId id="262" r:id="rId11"/>
    <p:sldId id="273" r:id="rId12"/>
    <p:sldId id="274" r:id="rId13"/>
    <p:sldId id="275" r:id="rId14"/>
    <p:sldId id="276" r:id="rId15"/>
    <p:sldId id="267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F2B96-D6E7-4BD6-BA62-190ED51C771A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E5892-FF84-46A1-8C73-785AB6904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1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E5892-FF84-46A1-8C73-785AB69048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62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C7899E2-00E4-4581-BCC7-5A63BBD5C9D4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95329DC-FF79-445B-B5C8-423B5D770EB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344816" cy="50405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Филиал МБДОУ-детского сада «Детство» детский сад №371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8136904" cy="4608512"/>
          </a:xfrm>
        </p:spPr>
        <p:txBody>
          <a:bodyPr>
            <a:normAutofit/>
          </a:bodyPr>
          <a:lstStyle/>
          <a:p>
            <a:r>
              <a:rPr lang="ru-RU" sz="43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Богатыри </a:t>
            </a:r>
            <a:r>
              <a:rPr lang="ru-RU" sz="43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русской 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земли – 2022</a:t>
            </a:r>
            <a:r>
              <a:rPr lang="ru-RU" sz="43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r>
              <a:rPr lang="ru-RU" sz="3200" u="sng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«Традиционные блюда богатырей Урала»</a:t>
            </a:r>
          </a:p>
          <a:p>
            <a:pPr lvl="1" algn="r"/>
            <a:endParaRPr lang="ru-RU" sz="3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1" algn="r"/>
            <a:endParaRPr lang="ru-RU" sz="3600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1"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старшей группы</a:t>
            </a:r>
          </a:p>
          <a:p>
            <a:pPr lvl="1"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Татаренко Татьяна Леонидовна</a:t>
            </a:r>
          </a:p>
          <a:p>
            <a:pPr lvl="1" algn="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r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богатырские блюда\2022_02_08_19_24_IMG_1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80994"/>
            <a:ext cx="2592288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богатырские блюда\2022_02_08_19_24_IMG_17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9334"/>
            <a:ext cx="2592288" cy="32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богатырские блюда\2022_02_08_19_24_IMG_1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77005"/>
            <a:ext cx="284520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блюда\2022_02_17_19_13_IMG_1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05"/>
            <a:ext cx="4824536" cy="324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4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богатырские блюда\2022_02_07_20_54_IMG_1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2809582" cy="37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богатырские блюда\2022_02_07_20_54_IMG_1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9" y="1450541"/>
            <a:ext cx="25382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огатырские блюда\2022_02_07_20_54_IMG_17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40387"/>
            <a:ext cx="291632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богатырские блюда\2022_02_07_20_54_IMG_17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91" y="3177082"/>
            <a:ext cx="2777607" cy="37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806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6563072" cy="108012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Блины «Былинные»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богатырские блюда\2022_02_08_20_40_IMG_1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3" y="2204864"/>
            <a:ext cx="3361877" cy="449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огатырские блюда\2022_02_08_20_41_IMG_1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058" y="869865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богатырские блюда\2022_02_08_20_41_IMG_17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95" y="1316505"/>
            <a:ext cx="2635794" cy="297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огатырские блюда\2022_02_08_20_40_IMG_178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09818"/>
            <a:ext cx="2583026" cy="290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6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богатырские блюда\2022_02_09_19_42_IMG_17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2" y="69153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огатырские блюда\2022_02_09_19_44_IMG_17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04" y="90698"/>
            <a:ext cx="2069536" cy="27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богатырские блюда\2022_02_09_19_45_IMG_17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68" y="3573016"/>
            <a:ext cx="3110184" cy="27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богатырские блюда\2022_02_09_19_46_IMG_1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80" y="2547589"/>
            <a:ext cx="2884880" cy="422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богатырские блюда\2022_02_09_19_43_IMG_17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835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6856" y="338328"/>
            <a:ext cx="4047352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Пельмени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«Три богатыря»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богатырские блюда\2022_02_08_07_59_IMG_1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29" y="199207"/>
            <a:ext cx="2227917" cy="297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богатырские блюда\2022_02_08_07_59_IMG_1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93141"/>
            <a:ext cx="2125689" cy="28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богатырские блюда\2022_02_08_07_59_IMG_1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40" y="159791"/>
            <a:ext cx="2415952" cy="322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богатырские блюда\2022_02_08_07_59_IMG_1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32557"/>
            <a:ext cx="2145336" cy="286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богатырские блюда\2022_02_08_07_59_IMG_17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28719"/>
            <a:ext cx="2522515" cy="33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27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692696"/>
            <a:ext cx="7884864" cy="51845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31B6FD"/>
              </a:buCl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Гречневая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каша – матушка наша, а хлебец ржаной – отец наш родной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Щи да каша – пища наша.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Поешь рыбки – будут ноги прытки.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Обед без овощей – праздник без музыки.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Зелень на столе – здоровье на сто лет.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Овощи и фрукты – витаминные продукты.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Хлеб – всему голова!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 обед, когда хлеба нет!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Пословицы и поговорки о еде</a:t>
            </a:r>
            <a:endParaRPr lang="ru-RU" sz="32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7072"/>
            <a:ext cx="4201165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7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23 февраля\2022_02_18_08_37_IMG_1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3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23 февраля\2022_02_18_10_40_IMG_2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076"/>
            <a:ext cx="8712968" cy="65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79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5733256"/>
            <a:ext cx="7668840" cy="392907"/>
          </a:xfrm>
        </p:spPr>
        <p:txBody>
          <a:bodyPr>
            <a:normAutofit fontScale="85000" lnSpcReduction="20000"/>
          </a:bodyPr>
          <a:lstStyle/>
          <a:p>
            <a:endParaRPr lang="ru-RU" sz="28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904656"/>
          </a:xfrm>
        </p:spPr>
        <p:txBody>
          <a:bodyPr>
            <a:normAutofit/>
          </a:bodyPr>
          <a:lstStyle/>
          <a:p>
            <a:pPr marL="274320" lvl="0" indent="-274320" algn="l">
              <a:spcBef>
                <a:spcPct val="2000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у детей дошкольного возраста , их родителей и педагогов интереса к истории, обычаям русского народа, а также интереса к народным кулинарным традициям.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u="sng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Задачи: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1.Активизировать познавательную и творческую инициативу дошкольников, развивать у детей интерес к приготовлению пищи.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2. Приобщать к русской истории через знакомство с блюдами, которыми питались русские богатыри.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3. Закрепить  и расширить представления о силе и славе богатырской Руси.</a:t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u="sng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1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357792"/>
            <a:ext cx="4468118" cy="584038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Русские богатыри прославились и стали героями былин благодаря своей невиданной силе. Но для того чтобы быть в такой отличной физической форме, одних упражнений мало. Не менее важен и рацион питания. Так что же ели и пили наши богатыри?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338328"/>
            <a:ext cx="3394720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03" y="226190"/>
            <a:ext cx="455460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9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78866" cy="6768752"/>
          </a:xfrm>
        </p:spPr>
        <p:txBody>
          <a:bodyPr>
            <a:normAutofit fontScale="90000"/>
          </a:bodyPr>
          <a:lstStyle/>
          <a:p>
            <a:pPr marL="274320" lvl="0" indent="-274320" algn="l">
              <a:lnSpc>
                <a:spcPct val="150000"/>
              </a:lnSpc>
              <a:spcBef>
                <a:spcPct val="20000"/>
              </a:spcBef>
            </a:pPr>
            <a:r>
              <a:rPr lang="ru-RU" sz="27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Что </a:t>
            </a:r>
            <a:r>
              <a:rPr lang="ru-RU" sz="27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же ели и пили </a:t>
            </a:r>
            <a:r>
              <a:rPr lang="ru-RU" sz="27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русские богатыри?</a:t>
            </a:r>
            <a:br>
              <a:rPr lang="ru-RU" sz="27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Овощи</a:t>
            </a:r>
            <a:r>
              <a:rPr lang="ru-RU" sz="1600" b="1" i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i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овсеместно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питались редькой. Вес одной такой редьки мог достигать 12 килограммов</a:t>
            </a:r>
            <a:b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Зерно и бобы</a:t>
            </a:r>
            <a:r>
              <a:rPr lang="ru-RU" sz="20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кашу из цельного овса, который долго томили в печи для того, чтобы зерно размягчилось.</a:t>
            </a:r>
            <a: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кашу добавляли сливочное, конопляное или льняное масло. Горох также был достаточно распространен на Руси. Из него делали каши и похлебки. Кроме того, горох добавляли в тесто для блинов и лепешек.</a:t>
            </a:r>
            <a: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Мясо и рыба</a:t>
            </a:r>
            <a:r>
              <a:rPr lang="ru-RU" sz="20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Основой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богатырского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рациона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являлась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дичь,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рыба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или мясо диких </a:t>
            </a:r>
            <a:b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животных.</a:t>
            </a:r>
            <a:r>
              <a:rPr lang="ru-RU" sz="1600" b="1" dirty="0" smtClean="0">
                <a:solidFill>
                  <a:srgbClr val="073E87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тому же в сушеном виде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ее</a:t>
            </a:r>
            <a:b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удобно было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брать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дорогу. Из сушеной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рыбы</a:t>
            </a:r>
            <a:b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также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варили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супы, добавляли ее в каши.</a:t>
            </a:r>
            <a:r>
              <a:rPr lang="ru-RU" sz="30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0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34" y="3645024"/>
            <a:ext cx="413995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5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79712" y="5805264"/>
            <a:ext cx="5112568" cy="72008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4176464"/>
          </a:xfrm>
        </p:spPr>
        <p:txBody>
          <a:bodyPr>
            <a:normAutofit/>
          </a:bodyPr>
          <a:lstStyle/>
          <a:p>
            <a:pPr marL="274320" lvl="0" indent="-274320" algn="l">
              <a:spcBef>
                <a:spcPct val="20000"/>
              </a:spcBef>
            </a:pPr>
            <a:r>
              <a:rPr lang="ru-RU" sz="22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Ягоды, грибы и травы</a:t>
            </a:r>
            <a:r>
              <a:rPr lang="ru-RU" sz="22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2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Питались дарами леса: грибами, ягодами, травами.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Щавель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ели свежим, а также сушили и солили.</a:t>
            </a:r>
            <a: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Собирали и дикий лук (черемша), и пастернак, и лебеду, и козлобородник, и чистец. Из грибов готовили самые разнообразные блюда и начинку для пирогов,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заготавливали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зиму,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сушили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 ягоды вымачивали или варили из них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варенье,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варенье добавляли мед.</a:t>
            </a:r>
            <a: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i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Напитки</a:t>
            </a:r>
            <a:r>
              <a:rPr lang="ru-RU" sz="20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b="1" u="sng" dirty="0">
                <a:solidFill>
                  <a:srgbClr val="073E87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основном богатыри пили воду, квас и кисель.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Кисель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 пили, а ели ложками или резали ножом. К киселю обычно подавали молоко, сметану или мед</a:t>
            </a:r>
            <a:r>
              <a:rPr lang="ru-RU" sz="1600" b="1" i="1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.</a:t>
            </a:r>
            <a:r>
              <a:rPr lang="ru-RU" sz="1600" b="1" dirty="0">
                <a:solidFill>
                  <a:srgbClr val="073E87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srgbClr val="073E87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b="1" dirty="0">
                <a:solidFill>
                  <a:srgbClr val="073E87"/>
                </a:solidFill>
                <a:latin typeface="Calibri"/>
                <a:ea typeface="Calibri"/>
                <a:cs typeface="Times New Roman"/>
              </a:rPr>
              <a:t>  </a:t>
            </a:r>
            <a:br>
              <a:rPr lang="ru-RU" sz="3200" b="1" dirty="0">
                <a:solidFill>
                  <a:srgbClr val="073E87"/>
                </a:solidFill>
                <a:latin typeface="Calibri"/>
                <a:ea typeface="Calibri"/>
                <a:cs typeface="Times New Roman"/>
              </a:rPr>
            </a:b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02423"/>
            <a:ext cx="600185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1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богатырские блюда\2022_02_08_10_02_IMG_1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9" y="116633"/>
            <a:ext cx="2483025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огатырские блюда\2022_02_08_10_02_IMG_17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30" y="116634"/>
            <a:ext cx="2142424" cy="30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богатырские блюда\2022_02_08_10_02_IMG_1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9" y="3429000"/>
            <a:ext cx="1796033" cy="23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богатырские блюда\2022_02_08_10_02_IMG_17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52" y="4376639"/>
            <a:ext cx="2915478" cy="21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богатырские блюда\2022_02_08_10_02_IMG_17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71" y="4194082"/>
            <a:ext cx="1796033" cy="23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богатырские блюда\2022_02_08_10_02_IMG_17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63122"/>
            <a:ext cx="2113176" cy="281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блюда\2022_02_17_19_24_IMG_19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633"/>
            <a:ext cx="4152122" cy="39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338328"/>
            <a:ext cx="2527540" cy="1252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богатырские блюда\2022_02_09_08_02_IMG_1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01" y="155714"/>
            <a:ext cx="4181618" cy="33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огатырские блюда\2022_02_09_08_02_IMG_1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8165"/>
            <a:ext cx="2153013" cy="382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богатырские блюда\2022_02_09_08_02_IMG_178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23944"/>
            <a:ext cx="2133135" cy="37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богатырские блюда\2022_02_09_08_02_IMG_1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1800200" cy="29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богатырские блюда\2022_02_09_08_02_IMG_17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58" y="3720063"/>
            <a:ext cx="1879460" cy="30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богатырские блюда\2022_02_08_19_27_IMG_17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4030467"/>
            <a:ext cx="1999416" cy="26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богатырские блюда\2022_02_08_19_28_IMG_1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22" y="3956798"/>
            <a:ext cx="2006799" cy="26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богатырские блюда\2022_02_08_19_28_IMG_17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81" y="201270"/>
            <a:ext cx="2523991" cy="35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богатырские блюда\2022_02_08_19_27_IMG_17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30467"/>
            <a:ext cx="1986597" cy="26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богатырские блюда\2022_02_08_19_21_IMG_17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0467"/>
            <a:ext cx="1944216" cy="27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блюда\2022_02_17_14_14_IMG_19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4" y="33868"/>
            <a:ext cx="5991430" cy="38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0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AppData\Local\Temp\Rar$DIa0.755\PHOTO-2022-02-16-14-03-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58" y="3987383"/>
            <a:ext cx="2323190" cy="282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блюда\2022_02_10_14_00_IMG_1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2" y="3987383"/>
            <a:ext cx="2264926" cy="27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блюда\2022_02_10_14_00_IMG_1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83092"/>
            <a:ext cx="2304256" cy="27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блюда\2022_02_10_14_00_IMG_1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28807"/>
            <a:ext cx="3096877" cy="379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блюда\2022_02_17_19_04_IMG_19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8808"/>
            <a:ext cx="5231257" cy="379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7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8682</TotalTime>
  <Words>191</Words>
  <Application>Microsoft Office PowerPoint</Application>
  <PresentationFormat>Экран (4:3)</PresentationFormat>
  <Paragraphs>25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Филиал МБДОУ-детского сада «Детство» детский сад №371</vt:lpstr>
      <vt:lpstr>   Цель:  Формирование у детей дошкольного возраста , их родителей и педагогов интереса к истории, обычаям русского народа, а также интереса к народным кулинарным традициям.  Задачи: 1.Активизировать познавательную и творческую инициативу дошкольников, развивать у детей интерес к приготовлению пищи. 2. Приобщать к русской истории через знакомство с блюдами, которыми питались русские богатыри. 3. Закрепить  и расширить представления о силе и славе богатырской Руси.  </vt:lpstr>
      <vt:lpstr>Презентация PowerPoint</vt:lpstr>
      <vt:lpstr>Что же ели и пили русские богатыри? Овощи Повсеместно питались редькой. Вес одной такой редьки мог достигать 12 килограммов Зерно и бобы Ели кашу из цельного овса, который долго томили в печи для того, чтобы зерно размягчилось. В кашу добавляли сливочное, конопляное или льняное масло. Горох также был достаточно распространен на Руси. Из него делали каши и похлебки. Кроме того, горох добавляли в тесто для блинов и лепешек. Мясо и рыба Основой богатырского  рациона являлась дичь, рыба или мясо диких  животных. К тому же в сушеном виде ее  удобно было брать в дорогу. Из сушеной рыбы  также варили супы, добавляли ее в каши.  </vt:lpstr>
      <vt:lpstr>Ягоды, грибы и травы  Питались дарами леса: грибами, ягодами, травами. Щавель ели свежим, а также сушили и солили. Собирали и дикий лук (черемша), и пастернак, и лебеду, и козлобородник, и чистец. Из грибов готовили самые разнообразные блюда и начинку для пирогов, заготавливали на зиму, сушили. А ягоды вымачивали или варили из них варенье, в варенье добавляли мед.  Напитки В основном богатыри пили воду, квас и кисель. Кисель не пили, а ели ложками или резали ножом. К киселю обычно подавали молоко, сметану или мед.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Блины «Былинные»</vt:lpstr>
      <vt:lpstr>Презентация PowerPoint</vt:lpstr>
      <vt:lpstr>Пельмени  «Три богатыря»</vt:lpstr>
      <vt:lpstr>Пословицы и поговорки о еде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«Богатыри русской земли – 2022»</dc:title>
  <dc:creator>USER</dc:creator>
  <cp:lastModifiedBy>USER</cp:lastModifiedBy>
  <cp:revision>46</cp:revision>
  <dcterms:created xsi:type="dcterms:W3CDTF">2022-02-16T05:15:55Z</dcterms:created>
  <dcterms:modified xsi:type="dcterms:W3CDTF">2023-03-21T08:56:45Z</dcterms:modified>
</cp:coreProperties>
</file>