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61" r:id="rId6"/>
    <p:sldId id="260" r:id="rId7"/>
    <p:sldId id="259" r:id="rId8"/>
    <p:sldId id="264" r:id="rId9"/>
    <p:sldId id="262" r:id="rId10"/>
    <p:sldId id="265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71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3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5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61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4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34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27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48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9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3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6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7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4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7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0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6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E891FC-E55D-4E2C-A2E4-FA4EFE1D06F3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B52D67-DE8D-474F-B2BD-B5AF6F7E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07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09599"/>
            <a:ext cx="10928668" cy="8839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МБДОУ-детского сада «Детство» детский сад №371 и 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МБДОУ-детского сада «Детство» детский сад №432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0" y="1676400"/>
            <a:ext cx="10820400" cy="50139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None/>
            </a:pPr>
            <a:r>
              <a:rPr lang="ru-RU" sz="2400" cap="all" spc="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pPr marL="0" lvl="0" indent="0" algn="r"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None/>
            </a:pPr>
            <a:r>
              <a:rPr lang="ru-RU" sz="2400" cap="all" spc="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Овсянникова Л.В.</a:t>
            </a: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794956"/>
            <a:ext cx="3491548" cy="34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50" y="3723012"/>
            <a:ext cx="4164281" cy="31232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30629"/>
            <a:ext cx="11365480" cy="878774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2800" b="1" cap="none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br>
              <a:rPr lang="ru-RU" sz="2800" b="1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819397"/>
            <a:ext cx="11233467" cy="517500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моих родителей»                                                     «Кладовая Урала»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" y="1797726"/>
            <a:ext cx="3475512" cy="2606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886" y="2397430"/>
            <a:ext cx="4591793" cy="3443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04" y="1797726"/>
            <a:ext cx="3376550" cy="25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365760"/>
            <a:ext cx="10974388" cy="611124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этапе завершения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 инициативность и самостоятельность в разных видах деятельности – игре, общении, конструировании и др. Способен выбирать себе род занятий, участников совместной деятельности, обнаруживает способность к воплощению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замыслов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уверен в своих силах, открыт внешнему миру, положительно относится к себе и к другим, обладает чувством собственного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Активно взаимодействует со сверстниками и взрослыми, участвует в совместных играх;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обладает развитым воображением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реализуется в разных видах деятельности. Умеет подчиняться разным правилам и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нормам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различать условную и реальную ситуации, в том числе игровую и учебную;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развита крупная и мелкая моторика.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способен к волевым усилиям в разных видах деятельности, преодолевать сиюминутные побуждения, доводить до конца начатое дело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обладает развитым воображением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реализуется в разных видах деятельности. Умеет подчиняться разным правилам и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нормам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различать условную и реальную ситуации, в том числе игровую и учебную;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 любознательность, задаёт вопросы, касающиеся близких и далёких предметов и явлений, интересуется причинно-следственными связями (как? почему? зачем, пытается самостоятельно придумывать объяснения явлениям природы и поступкам людей. Обладает начальными знаниями о себе, о предметном, природном,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социальном и культурном мире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он живёт.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способен к принятию собственных решений, опираясь на свои знания и умения в различных сферах действительности.</a:t>
            </a:r>
            <a:r>
              <a:rPr lang="ru-RU" dirty="0">
                <a:solidFill>
                  <a:prstClr val="white"/>
                </a:solidFill>
              </a:rPr>
              <a:t/>
            </a:r>
            <a:br>
              <a:rPr lang="ru-RU" dirty="0">
                <a:solidFill>
                  <a:prstClr val="white"/>
                </a:solidFill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8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2545080" cy="2545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59080"/>
            <a:ext cx="11035348" cy="11430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 – это развитие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свободного общения с взрослыми и детьми, овладение конструктивными способами и средствами взаимодействия с окружающими.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2530" y="1600200"/>
            <a:ext cx="10627030" cy="50139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овладение речью как средством общения и культуры (это значит, надо сформировать устную речь детей на таком уровне, чтобы они не испытывали трудностей в установлении контактов со сверстниками и взрослыми, чтобы их речь была понятна окружающим);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обогащение активного словаря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грамматически правильной диалогической и монологической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знакомство с книжной культурой, детской литературой, понимание на слух текстов различных жанров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детской литературы;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6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формирование звуковой аналитико-синтетической активности как предпосылки обучения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грамоте;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7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звуковой и интонационной культуры, фонематического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5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6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37506"/>
            <a:ext cx="11143612" cy="76002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7522" y="997527"/>
            <a:ext cx="10901547" cy="499687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                                                            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4940134"/>
            <a:ext cx="1917865" cy="1917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0" y="1552628"/>
            <a:ext cx="2540629" cy="3387506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69" y="3224263"/>
            <a:ext cx="2794598" cy="34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472441"/>
            <a:ext cx="11294428" cy="990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371                                                                              432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002" y="4630202"/>
            <a:ext cx="2327564" cy="232199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748" y="3440874"/>
            <a:ext cx="2383743" cy="3176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37" y="1360757"/>
            <a:ext cx="2676376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13757"/>
            <a:ext cx="10502345" cy="8075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282535"/>
            <a:ext cx="10834852" cy="4711865"/>
          </a:xfrm>
        </p:spPr>
        <p:txBody>
          <a:bodyPr/>
          <a:lstStyle/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технологии;</a:t>
            </a:r>
          </a:p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проектной деятельности</a:t>
            </a:r>
          </a:p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исследовательской деятельности</a:t>
            </a:r>
          </a:p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информационно-коммуникационные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технологии;</a:t>
            </a:r>
          </a:p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портфолио дошкольника и воспитателя</a:t>
            </a:r>
          </a:p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игровая технология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198" y="1144532"/>
            <a:ext cx="3795471" cy="2287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40" y="4002222"/>
            <a:ext cx="3638398" cy="234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621" y="4175461"/>
            <a:ext cx="3420035" cy="2330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98644"/>
            <a:ext cx="2359356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6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Vladimir\Desktop\Аттестация\фотки\20161205_080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573" y="3572224"/>
            <a:ext cx="5588039" cy="3143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44384"/>
            <a:ext cx="10870480" cy="100940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3177"/>
            <a:ext cx="2176461" cy="217646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12" y="1473555"/>
            <a:ext cx="2745018" cy="4886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79" y="224616"/>
            <a:ext cx="3033533" cy="54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37506"/>
            <a:ext cx="10704225" cy="6056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НОД, режимные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самостоятельная деятельность детей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311" y="4561594"/>
            <a:ext cx="2426418" cy="242032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769423"/>
            <a:ext cx="10704223" cy="4762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2" y="1199408"/>
            <a:ext cx="3098968" cy="3098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85" y="3988689"/>
            <a:ext cx="4814563" cy="2704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43" y="2392036"/>
            <a:ext cx="2859509" cy="3812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37" y="1318936"/>
            <a:ext cx="4160321" cy="31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7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41960"/>
            <a:ext cx="11096110" cy="51156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  <a:p>
            <a:pPr marL="0" indent="0" algn="ctr">
              <a:buNone/>
            </a:pPr>
            <a:endParaRPr lang="ru-RU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 являются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(индивидуальные и групповые)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(индивидуальные и групповые)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показы занятий;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– передвижки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проекты;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 литературы в помощь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и т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4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4211" y="391886"/>
            <a:ext cx="10941732" cy="502062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«Пушкинские чтения»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 Миниатюры</a:t>
            </a:r>
          </a:p>
          <a:p>
            <a:pPr algn="r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 Викторина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" y="1424635"/>
            <a:ext cx="5260769" cy="2955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43" y="3147400"/>
            <a:ext cx="5545776" cy="31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252</TotalTime>
  <Words>265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Gothic</vt:lpstr>
      <vt:lpstr>Times New Roman</vt:lpstr>
      <vt:lpstr>Wingdings 2</vt:lpstr>
      <vt:lpstr>Wingdings 3</vt:lpstr>
      <vt:lpstr>Сектор</vt:lpstr>
      <vt:lpstr>Филиал МБДОУ-детского сада «Детство» детский сад №371 и  МБДОУ-детского сада «Детство» детский сад №432 </vt:lpstr>
      <vt:lpstr>цель речевого развития – это развитие свободного общения с взрослыми и детьми, овладение конструктивными способами и средствами взаимодействия с окружающими.</vt:lpstr>
      <vt:lpstr>Развивающая Предметно-пространственная среда</vt:lpstr>
      <vt:lpstr>Развивающая Предметно-пространственная среда 371                                                                              432</vt:lpstr>
      <vt:lpstr>СОВРЕМЕННЫЕ ОБРАЗОВАТЕЛЬНЫЕ ТЕХНОЛОГИИ</vt:lpstr>
      <vt:lpstr>Работа с педагогами</vt:lpstr>
      <vt:lpstr>НОД, режимные моМенты, самостоятельная деятельность детей</vt:lpstr>
      <vt:lpstr>Презентация PowerPoint</vt:lpstr>
      <vt:lpstr> </vt:lpstr>
      <vt:lpstr>  Работа с родителями </vt:lpstr>
      <vt:lpstr>целевые ориентиры на этапе завершения дошкольного образования :  - ребёнок проявляет инициативность и самостоятельность в разных видах деятельности – игре, общении, конструировании и др. Способен выбирать себе род занятий, участников совместной деятельности, обнаруживает способность к воплощению разнообразных замыслов; - ребёнок уверен в своих силах, открыт внешнему миру, положительно относится к себе и к другим, обладает чувством собственного достоинства. Активно взаимодействует со сверстниками и взрослыми, участвует в совместных играх; - ребёнок обладает развитым воображением, которое реализуется в разных видах деятельности. Умеет подчиняться разным правилам и социальным нормам, различать условную и реальную ситуации, в том числе игровую и учебную; - у ребёнка развита крупная и мелкая моторика.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- ребёнок способен к волевым усилиям в разных видах деятельности, преодолевать сиюминутные побуждения, доводить до конца начатое дело - ребёнок обладает развитым воображением, которое реализуется в разных видах деятельности. Умеет подчиняться разным правилам и социальным нормам, различать условную и реальную ситуации, в том числе игровую и учебную; - ребёнок проявляет любознательность, задаёт вопросы, касающиеся близких и далёких предметов и явлений, интересуется причинно-следственными связями (как? почему? зачем, пытается самостоятельно придумывать объяснения явлениям природы и поступкам людей. Обладает начальными знаниями о себе, о предметном, природном, социальном и культурном мире, в котором он живёт. Ребёнок способен к принятию собственных решений, опираясь на свои знания и умения в различных сферах действительности.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МБДОУ-детского сада «Детство» детский сад №371 и  МБДОУ-детского сада «Детство» детский сад №432 </dc:title>
  <dc:creator>Овсянникова Лариса</dc:creator>
  <cp:lastModifiedBy>Овсянникова Лариса</cp:lastModifiedBy>
  <cp:revision>23</cp:revision>
  <dcterms:created xsi:type="dcterms:W3CDTF">2017-02-18T15:37:09Z</dcterms:created>
  <dcterms:modified xsi:type="dcterms:W3CDTF">2017-02-19T16:49:44Z</dcterms:modified>
</cp:coreProperties>
</file>