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4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B3F0-A9BC-48CE-8EB6-ECE965069900}" type="datetimeFigureOut">
              <a:rPr lang="en-US" smtClean="0"/>
              <a:pPr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5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76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00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9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320A-89BA-47B2-A525-92E8D10B06E4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601602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320A-89BA-47B2-A525-92E8D10B06E4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3052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391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0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04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46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63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9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49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1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98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smtClean="0"/>
              <a:t>11/27/2023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6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B320A-89BA-47B2-A525-92E8D10B06E4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612" y="2404534"/>
            <a:ext cx="9965094" cy="1646302"/>
          </a:xfrm>
        </p:spPr>
        <p:txBody>
          <a:bodyPr/>
          <a:lstStyle/>
          <a:p>
            <a:pPr algn="ctr"/>
            <a:r>
              <a:rPr lang="ru-RU" dirty="0"/>
              <a:t>«Инженерный </a:t>
            </a:r>
            <a:r>
              <a:rPr lang="ru-RU" dirty="0" smtClean="0"/>
              <a:t>проект </a:t>
            </a:r>
            <a:br>
              <a:rPr lang="ru-RU" dirty="0" smtClean="0"/>
            </a:br>
            <a:r>
              <a:rPr lang="ru-RU" dirty="0" smtClean="0"/>
              <a:t>Юный </a:t>
            </a:r>
            <a:r>
              <a:rPr lang="ru-RU" dirty="0"/>
              <a:t>машиностроитель»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3876" y="4674288"/>
            <a:ext cx="7766936" cy="1096899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Команда подготовительной к школе группы «Винтики»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Руководитель: Елена Николаевна Федорова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5230" y="176646"/>
            <a:ext cx="799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Филиал МБДОУ детского сада «Детство» детский сад №371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80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над проектом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11" y="1745558"/>
            <a:ext cx="5092539" cy="45240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0" y="1745558"/>
            <a:ext cx="3533203" cy="448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5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91" y="240972"/>
            <a:ext cx="5976615" cy="4487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05" y="2484939"/>
            <a:ext cx="3123766" cy="4166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6" y="240972"/>
            <a:ext cx="3103462" cy="413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40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модели токарного станка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203" y="1373851"/>
            <a:ext cx="3277956" cy="24584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0" y="4141249"/>
            <a:ext cx="3277957" cy="24573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17" y="4127573"/>
            <a:ext cx="3258168" cy="24436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773" y="4127573"/>
            <a:ext cx="3276403" cy="24573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44" y="1418702"/>
            <a:ext cx="3188257" cy="23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70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68749" y="-232140"/>
            <a:ext cx="3344755" cy="445967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9"/>
          <a:stretch/>
        </p:blipFill>
        <p:spPr>
          <a:xfrm>
            <a:off x="503274" y="349981"/>
            <a:ext cx="4756498" cy="3225293"/>
          </a:xfrm>
        </p:spPr>
      </p:pic>
      <p:pic>
        <p:nvPicPr>
          <p:cNvPr id="7" name="станок токарны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8520" y="3329599"/>
            <a:ext cx="4966855" cy="28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9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токарного станка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501" y="1270000"/>
            <a:ext cx="8596668" cy="3131879"/>
          </a:xfrm>
        </p:spPr>
        <p:txBody>
          <a:bodyPr/>
          <a:lstStyle/>
          <a:p>
            <a:r>
              <a:rPr lang="ru-RU" dirty="0" smtClean="0"/>
              <a:t>Токарный станок был первой машиной для механической обработки древесины. Это было первое устройство, обеспечивающее полную обработку древесины – от грубо обработанной заготовки до готового изделия или его детали</a:t>
            </a:r>
          </a:p>
          <a:p>
            <a:r>
              <a:rPr lang="ru-RU" dirty="0" smtClean="0"/>
              <a:t>Следы первых станков найдены на изображениях гробниц Древнего Египта.</a:t>
            </a:r>
          </a:p>
          <a:p>
            <a:r>
              <a:rPr lang="ru-RU" dirty="0" smtClean="0"/>
              <a:t>Первый станок состоял из двух деревянных или костяных центров, в которых заготовку вращали так же с помощью лука. Суппортом токарю  служила собственная рука или нога, поэтому и производительность и точность обработки по нынешним меркам оставляли желать лучшего.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7442" r="50620" b="10388"/>
          <a:stretch/>
        </p:blipFill>
        <p:spPr>
          <a:xfrm>
            <a:off x="677333" y="4401879"/>
            <a:ext cx="3341773" cy="2295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1" t="39380" r="3178" b="30852"/>
          <a:stretch/>
        </p:blipFill>
        <p:spPr>
          <a:xfrm>
            <a:off x="4371186" y="4528833"/>
            <a:ext cx="4082903" cy="2041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2" t="71938" r="13411" b="2326"/>
          <a:stretch/>
        </p:blipFill>
        <p:spPr>
          <a:xfrm>
            <a:off x="9191352" y="4667055"/>
            <a:ext cx="2466754" cy="1765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25813" r="22293" b="18319"/>
          <a:stretch/>
        </p:blipFill>
        <p:spPr>
          <a:xfrm>
            <a:off x="8454089" y="749549"/>
            <a:ext cx="3444949" cy="26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1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развития токарного станка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14463" r="6444" b="11575"/>
          <a:stretch/>
        </p:blipFill>
        <p:spPr>
          <a:xfrm>
            <a:off x="583031" y="1237090"/>
            <a:ext cx="8785274" cy="5620910"/>
          </a:xfrm>
        </p:spPr>
      </p:pic>
    </p:spTree>
    <p:extLst>
      <p:ext uri="{BB962C8B-B14F-4D97-AF65-F5344CB8AC3E}">
        <p14:creationId xmlns:p14="http://schemas.microsoft.com/office/powerpoint/2010/main" val="328715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Профессия «Токарь»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Это специалист, выполняющий механическую обработку твердых материалов</a:t>
            </a:r>
          </a:p>
          <a:p>
            <a:r>
              <a:rPr lang="ru-RU" dirty="0" smtClean="0"/>
              <a:t>Токарь должен уметь: выполнять работы по чертежам; определять режимы резания; выбирать оптимальный порядок обработки деталей; производить расчеты, связанные с выполнением особо сложных токарных работ.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t="22704" r="61425" b="43808"/>
          <a:stretch/>
        </p:blipFill>
        <p:spPr>
          <a:xfrm>
            <a:off x="677334" y="4444409"/>
            <a:ext cx="2892056" cy="2041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1" t="63517" r="36570" b="3692"/>
          <a:stretch/>
        </p:blipFill>
        <p:spPr>
          <a:xfrm>
            <a:off x="4104168" y="4444409"/>
            <a:ext cx="3253562" cy="1998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1" t="24448" r="5174" b="42064"/>
          <a:stretch/>
        </p:blipFill>
        <p:spPr>
          <a:xfrm>
            <a:off x="8010303" y="4401880"/>
            <a:ext cx="3062177" cy="20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35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Основные </a:t>
            </a:r>
            <a:r>
              <a:rPr lang="ru-RU" dirty="0" smtClean="0">
                <a:solidFill>
                  <a:srgbClr val="0070C0"/>
                </a:solidFill>
              </a:rPr>
              <a:t>правила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при работе на токарном станке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Работать нужно в специальной защитной одежде, в головном уборе и в очках</a:t>
            </a:r>
          </a:p>
          <a:p>
            <a:r>
              <a:rPr lang="ru-RU" dirty="0" smtClean="0"/>
              <a:t>Заготовка должна быть выбрана без трещин и сучков, правильно и прочно закреплена на станке</a:t>
            </a:r>
          </a:p>
          <a:p>
            <a:r>
              <a:rPr lang="ru-RU" dirty="0" smtClean="0"/>
              <a:t>Запрещается измерение заготовки и перестановка подручника на ходу станка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55815" r="50786" b="3255"/>
          <a:stretch/>
        </p:blipFill>
        <p:spPr>
          <a:xfrm>
            <a:off x="5612416" y="4180252"/>
            <a:ext cx="3873401" cy="2324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8" t="44031" r="5660" b="17519"/>
          <a:stretch/>
        </p:blipFill>
        <p:spPr>
          <a:xfrm>
            <a:off x="2186419" y="4139431"/>
            <a:ext cx="3214182" cy="240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46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569" y="425302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Экскурсия в Музей Уралмашзавода. </a:t>
            </a:r>
            <a:br>
              <a:rPr lang="ru-RU" dirty="0" smtClean="0"/>
            </a:br>
            <a:r>
              <a:rPr lang="ru-RU" dirty="0" smtClean="0"/>
              <a:t>Знакомство со станком и профессией.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0" y="2022549"/>
            <a:ext cx="5335703" cy="40096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01" y="2022548"/>
            <a:ext cx="5335704" cy="400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79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3" y="461925"/>
            <a:ext cx="5165141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967" y="2072224"/>
            <a:ext cx="6044540" cy="454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98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2" y="340242"/>
            <a:ext cx="4258783" cy="5678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77" y="760523"/>
            <a:ext cx="6450419" cy="48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Посещение выставки Мультимедийный исторический парк «Россия – моя история»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2" y="1930400"/>
            <a:ext cx="2129886" cy="46107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318" y="2084060"/>
            <a:ext cx="2058905" cy="4457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12268" r="7834" b="12477"/>
          <a:stretch/>
        </p:blipFill>
        <p:spPr>
          <a:xfrm>
            <a:off x="2883328" y="2875974"/>
            <a:ext cx="6145619" cy="287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3983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718</TotalTime>
  <Words>219</Words>
  <Application>Microsoft Office PowerPoint</Application>
  <PresentationFormat>Широкоэкранный</PresentationFormat>
  <Paragraphs>20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Грань</vt:lpstr>
      <vt:lpstr>«Инженерный проект  Юный машиностроитель»</vt:lpstr>
      <vt:lpstr>История токарного станка</vt:lpstr>
      <vt:lpstr>История развития токарного станка</vt:lpstr>
      <vt:lpstr>Профессия «Токарь» </vt:lpstr>
      <vt:lpstr>Основные правила  при работе на токарном станке </vt:lpstr>
      <vt:lpstr>Экскурсия в Музей Уралмашзавода.  Знакомство со станком и профессией.</vt:lpstr>
      <vt:lpstr>Презентация PowerPoint</vt:lpstr>
      <vt:lpstr>Презентация PowerPoint</vt:lpstr>
      <vt:lpstr>Посещение выставки Мультимедийный исторический парк «Россия – моя история» </vt:lpstr>
      <vt:lpstr>Работа над проектом</vt:lpstr>
      <vt:lpstr>Презентация PowerPoint</vt:lpstr>
      <vt:lpstr>Создание модели токарного станка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«Инженерный проект  Юный машиностроитель»</dc:title>
  <dc:creator>sony</dc:creator>
  <cp:lastModifiedBy>sony</cp:lastModifiedBy>
  <cp:revision>10</cp:revision>
  <dcterms:created xsi:type="dcterms:W3CDTF">2023-11-27T03:56:27Z</dcterms:created>
  <dcterms:modified xsi:type="dcterms:W3CDTF">2023-11-27T15:54:35Z</dcterms:modified>
</cp:coreProperties>
</file>