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7CAD-FD0F-4E82-A56D-C30634F0BFE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4FC7-C00E-4147-BFF4-A850E3A06A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96944" cy="396044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мультфильма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Как Снеговик ёлку искал»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50405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МБДОУ детского сада «Детство» – детский сад № 371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15719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Федорова Елена Николаевна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Воспитанники: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Шемелев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Артем.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Горшкова Мария.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Гусакова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Ева.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условий для выявления, сопровождения и поддержки одаренных детей, реализации их личностного потенциала</a:t>
            </a:r>
            <a:r>
              <a:rPr lang="ru-RU" sz="2000" dirty="0" smtClean="0"/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социализации, профессионального самоопределения.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познавательной, интеллектуальной и творческой инициативы   одаренных детей в освоении научных, технических знаний.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и поддержка детей, одаренных в образовательных областях.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аспространение эффективных педагогических практик организации результативной познавательной деятельности одаренных детей.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1230_094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43762">
            <a:off x="295468" y="1116414"/>
            <a:ext cx="4234281" cy="31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чудеса анимации\20211230_094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58500"/>
            <a:ext cx="7200000" cy="5400000"/>
          </a:xfrm>
          <a:prstGeom prst="rect">
            <a:avLst/>
          </a:prstGeom>
          <a:noFill/>
        </p:spPr>
      </p:pic>
      <p:pic>
        <p:nvPicPr>
          <p:cNvPr id="1027" name="Picture 3" descr="C:\Users\user\Desktop\чудеса анимации\20211230_094736.jpg"/>
          <p:cNvPicPr>
            <a:picLocks noChangeAspect="1" noChangeArrowheads="1"/>
          </p:cNvPicPr>
          <p:nvPr/>
        </p:nvPicPr>
        <p:blipFill>
          <a:blip r:embed="rId4" cstate="print"/>
          <a:srcRect l="4596" t="9242" b="1869"/>
          <a:stretch>
            <a:fillRect/>
          </a:stretch>
        </p:blipFill>
        <p:spPr bwMode="auto">
          <a:xfrm rot="711304">
            <a:off x="4581580" y="1123593"/>
            <a:ext cx="3909663" cy="400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58772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фона для мультфильма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113_164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546" t="1358" r="10506" b="-1591"/>
          <a:stretch>
            <a:fillRect/>
          </a:stretch>
        </p:blipFill>
        <p:spPr>
          <a:xfrm rot="5400000">
            <a:off x="5769266" y="2663782"/>
            <a:ext cx="3312369" cy="311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20113_164932.jpg"/>
          <p:cNvPicPr>
            <a:picLocks noChangeAspect="1"/>
          </p:cNvPicPr>
          <p:nvPr/>
        </p:nvPicPr>
        <p:blipFill>
          <a:blip r:embed="rId3" cstate="print"/>
          <a:srcRect l="19261" t="11853"/>
          <a:stretch>
            <a:fillRect/>
          </a:stretch>
        </p:blipFill>
        <p:spPr>
          <a:xfrm>
            <a:off x="3625587" y="1003336"/>
            <a:ext cx="3642462" cy="298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113_164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25573" y="722699"/>
            <a:ext cx="3696410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19872" y="6165304"/>
            <a:ext cx="32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героя -  «Снеговик»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чудеса анимации\20220113_16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31057" y="3073999"/>
            <a:ext cx="389850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чудеса анимации\20220113_161946.jpg"/>
          <p:cNvPicPr>
            <a:picLocks noChangeAspect="1" noChangeArrowheads="1"/>
          </p:cNvPicPr>
          <p:nvPr/>
        </p:nvPicPr>
        <p:blipFill>
          <a:blip r:embed="rId3" cstate="print"/>
          <a:srcRect t="35223" r="16835" b="7287"/>
          <a:stretch>
            <a:fillRect/>
          </a:stretch>
        </p:blipFill>
        <p:spPr bwMode="auto">
          <a:xfrm rot="5400000">
            <a:off x="2504052" y="1464500"/>
            <a:ext cx="49999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220113_1615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4169436" cy="312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11760" y="6093296"/>
            <a:ext cx="331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героя – «Ворона»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чудеса анимации\20220113_161605.jpg"/>
          <p:cNvPicPr>
            <a:picLocks noChangeAspect="1" noChangeArrowheads="1"/>
          </p:cNvPicPr>
          <p:nvPr/>
        </p:nvPicPr>
        <p:blipFill>
          <a:blip r:embed="rId2" cstate="print"/>
          <a:srcRect l="1963" t="6951" r="1963" b="-6699"/>
          <a:stretch>
            <a:fillRect/>
          </a:stretch>
        </p:blipFill>
        <p:spPr bwMode="auto">
          <a:xfrm>
            <a:off x="2411760" y="1484784"/>
            <a:ext cx="4464496" cy="347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220113_1623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741621" y="2978950"/>
            <a:ext cx="3888433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чудеса анимации\20220113_162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87112">
            <a:off x="-105286" y="692350"/>
            <a:ext cx="3530201" cy="264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2843807" y="6027964"/>
            <a:ext cx="323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героя – «Заяц»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113_16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чудеса анимации\20220113_16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8000" y="-10858500"/>
            <a:ext cx="3600000" cy="2700000"/>
          </a:xfrm>
          <a:prstGeom prst="rect">
            <a:avLst/>
          </a:prstGeom>
          <a:noFill/>
        </p:spPr>
      </p:pic>
      <p:pic>
        <p:nvPicPr>
          <p:cNvPr id="4099" name="Picture 3" descr="C:\Users\user\Desktop\чудеса анимации\20220113_165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4176464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766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 пейзажа и героев мультфильма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чудеса анимации\IMG_20220114_120254.jpg"/>
          <p:cNvPicPr>
            <a:picLocks noChangeAspect="1" noChangeArrowheads="1"/>
          </p:cNvPicPr>
          <p:nvPr/>
        </p:nvPicPr>
        <p:blipFill>
          <a:blip r:embed="rId2" cstate="print"/>
          <a:srcRect t="22642" r="11023"/>
          <a:stretch>
            <a:fillRect/>
          </a:stretch>
        </p:blipFill>
        <p:spPr bwMode="auto">
          <a:xfrm>
            <a:off x="4768118" y="3284984"/>
            <a:ext cx="419637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_20220114_1201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137"/>
          <a:stretch>
            <a:fillRect/>
          </a:stretch>
        </p:blipFill>
        <p:spPr>
          <a:xfrm>
            <a:off x="251520" y="0"/>
            <a:ext cx="44967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чудеса анимации\IMG_20220114_120326.jpg"/>
          <p:cNvPicPr>
            <a:picLocks noChangeAspect="1" noChangeArrowheads="1"/>
          </p:cNvPicPr>
          <p:nvPr/>
        </p:nvPicPr>
        <p:blipFill>
          <a:blip r:embed="rId4" cstate="print"/>
          <a:srcRect t="21650" r="-399" b="14301"/>
          <a:stretch>
            <a:fillRect/>
          </a:stretch>
        </p:blipFill>
        <p:spPr bwMode="auto">
          <a:xfrm>
            <a:off x="4860032" y="153712"/>
            <a:ext cx="4032448" cy="297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чудеса анимации\IMG_20220114_120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4472498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Действия и озвучивание героев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05273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avatars.mds.yandex.net/get-zen_doc/147743/pub_5d949820b5e99200b0796317_5d949e3605fd9800b1aa0e51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avatars.mds.yandex.net/get-zen_doc/147743/pub_5d949820b5e99200b0796317_5d949e3605fd9800b1aa0e51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18b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344" y="3356992"/>
            <a:ext cx="4668010" cy="35010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Создание мультфильма  « Как Снеговик ёлку искал» </vt:lpstr>
      <vt:lpstr>Слайд 2</vt:lpstr>
      <vt:lpstr>Подготовительный этап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мультфильма  « Как Снеговик ёлку искал» </dc:title>
  <dc:creator>HP</dc:creator>
  <cp:lastModifiedBy>HP</cp:lastModifiedBy>
  <cp:revision>1</cp:revision>
  <dcterms:created xsi:type="dcterms:W3CDTF">2022-01-14T05:21:12Z</dcterms:created>
  <dcterms:modified xsi:type="dcterms:W3CDTF">2022-01-14T07:43:44Z</dcterms:modified>
</cp:coreProperties>
</file>