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4D32-AA0D-414C-948B-21C1469B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63AB1C-7401-42FA-AA14-E6BD87E8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6D86-BEE6-4742-9CB1-4C0A396E5C7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A84EC1-B46B-4358-85A4-756E193F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178458-0EC9-418B-8833-0BFBF244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01FF-E836-4A07-ACCA-16DF342F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1B3AF-144B-41DE-AB59-0360066F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F11791-E42D-43A3-8AFD-2248A4A6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71FB4-9802-4128-87BA-8C493BE9B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6D86-BEE6-4742-9CB1-4C0A396E5C79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D1F5B-CF65-4041-8CC8-90021AF3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BED29-9E35-49BB-8642-B872FE03C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01FF-E836-4A07-ACCA-16DF342F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059DA8-3D5C-4BE6-B3A7-3D049C3F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FE05D-03A2-4F07-9D36-C1DE0C3A5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60FCDC-F2FA-422F-A693-3E4853B1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089EAD-8EE2-4AEE-AB73-7A2DDBA657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3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C10819-55BC-4DD4-A545-DEF550C7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9336DC-9EBD-4897-A664-E544E5BAD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5DC835-0080-415A-8771-E909BE8A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791C3-3FC8-4805-84A7-751C0DB7F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5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B696DF-B558-4F76-B208-76F6023F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9C8EA-4977-4BD9-8396-7FBA46872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2E97A1-04AD-40B2-B2A9-3DA12B03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15E0E-4D8B-4B5D-9DCC-E73303002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Оля</dc:creator>
  <cp:lastModifiedBy>Жукова Оля</cp:lastModifiedBy>
  <cp:revision>1</cp:revision>
  <dcterms:created xsi:type="dcterms:W3CDTF">2026-02-21T07:25:45Z</dcterms:created>
  <dcterms:modified xsi:type="dcterms:W3CDTF">2026-02-21T07:25:45Z</dcterms:modified>
</cp:coreProperties>
</file>