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sldIdLst>
    <p:sldId id="271" r:id="rId2"/>
    <p:sldId id="270" r:id="rId3"/>
    <p:sldId id="267" r:id="rId4"/>
    <p:sldId id="269" r:id="rId5"/>
    <p:sldId id="257" r:id="rId6"/>
    <p:sldId id="262" r:id="rId7"/>
    <p:sldId id="259" r:id="rId8"/>
    <p:sldId id="258" r:id="rId9"/>
    <p:sldId id="260" r:id="rId10"/>
    <p:sldId id="264" r:id="rId11"/>
    <p:sldId id="261" r:id="rId12"/>
    <p:sldId id="26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8F40-ADEB-4580-AA0B-81057034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0494-87CA-4083-8182-B6EE5772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A486-5734-4004-8513-0EB22719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304D25B-06A3-42EE-9ED9-399840B17D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5028417-86C4-4A3F-9895-86A9F50C0F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1C677-A928-418A-A438-953F482E6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9490E-65BA-452D-8CF7-7756D402CE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EF1BF-82FF-42DE-82AE-E34F24663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065A-0E18-418C-BA4C-16A5777B4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E1AD2-2402-4B64-99AB-731A6604A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D9F0-B34F-4CB1-8B02-B101684F9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151E3-8BB9-4123-8179-5E9DE36A4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DF58DA0-8D8D-417B-998B-39E83803E1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2D3AA8-40E3-4718-9E4D-0EE2E686A13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3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Rectangle 7"/>
          <p:cNvSpPr>
            <a:spLocks noGrp="1" noChangeArrowheads="1"/>
          </p:cNvSpPr>
          <p:nvPr>
            <p:ph type="title"/>
          </p:nvPr>
        </p:nvSpPr>
        <p:spPr>
          <a:xfrm>
            <a:off x="428625" y="404664"/>
            <a:ext cx="8123238" cy="1368151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 smtClean="0"/>
              <a:t>Гостевой маршрут</a:t>
            </a:r>
            <a:br>
              <a:rPr lang="ru-RU" b="1" dirty="0" smtClean="0"/>
            </a:br>
            <a:r>
              <a:rPr lang="ru-RU" b="1" dirty="0" smtClean="0"/>
              <a:t>«Мой любимый </a:t>
            </a:r>
            <a:r>
              <a:rPr lang="ru-RU" b="1" dirty="0" err="1" smtClean="0"/>
              <a:t>Уралмаш</a:t>
            </a:r>
            <a:r>
              <a:rPr lang="ru-RU" b="1" dirty="0" smtClean="0"/>
              <a:t>!»</a:t>
            </a:r>
          </a:p>
        </p:txBody>
      </p:sp>
      <p:sp>
        <p:nvSpPr>
          <p:cNvPr id="37907" name="Rectangle 19"/>
          <p:cNvSpPr>
            <a:spLocks noGrp="1" noChangeArrowheads="1"/>
          </p:cNvSpPr>
          <p:nvPr>
            <p:ph type="body" sz="half" idx="1"/>
          </p:nvPr>
        </p:nvSpPr>
        <p:spPr>
          <a:xfrm>
            <a:off x="1115616" y="2060848"/>
            <a:ext cx="7128792" cy="442456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/>
          </a:p>
        </p:txBody>
      </p:sp>
      <p:pic>
        <p:nvPicPr>
          <p:cNvPr id="7" name="Picture 6" descr="Картинка 28 из 282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7271" y="1935163"/>
            <a:ext cx="8029458" cy="4389437"/>
          </a:xfrm>
          <a:noFill/>
          <a:ln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3" name="Picture 7" descr="1-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12875"/>
            <a:ext cx="4086225" cy="5445125"/>
          </a:xfrm>
          <a:noFill/>
          <a:ln/>
        </p:spPr>
      </p:pic>
      <p:sp>
        <p:nvSpPr>
          <p:cNvPr id="29705" name="Rectangle 9"/>
          <p:cNvSpPr>
            <a:spLocks noGrp="1" noChangeArrowheads="1"/>
          </p:cNvSpPr>
          <p:nvPr>
            <p:ph sz="half" idx="2"/>
          </p:nvPr>
        </p:nvSpPr>
        <p:spPr>
          <a:xfrm>
            <a:off x="4860032" y="836712"/>
            <a:ext cx="3822006" cy="3600400"/>
          </a:xfrm>
        </p:spPr>
        <p:txBody>
          <a:bodyPr>
            <a:normAutofit/>
          </a:bodyPr>
          <a:lstStyle/>
          <a:p>
            <a:r>
              <a:rPr lang="ru-RU" altLang="ja-JP" sz="2000" dirty="0"/>
              <a:t>Памятник Николаю Ивановичу Кузнецову, легендарному разведчику Великой Отечественной войны, Герою Советского Союза, бывшему работнику УЗТМ установлен в 1985 году в непосредственной близости от ДК. Площадь перед ДК носит название имени Н. И. Кузнецова </a:t>
            </a:r>
            <a:endParaRPr lang="ru-RU" sz="2000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4211638" y="5054600"/>
            <a:ext cx="49323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altLang="ja-JP"/>
              <a:t>Нам не забыть тех страшных судеб,</a:t>
            </a:r>
          </a:p>
          <a:p>
            <a:r>
              <a:rPr lang="ru-RU" altLang="ja-JP"/>
              <a:t>Нам не забыть тех смелых глаз.</a:t>
            </a:r>
          </a:p>
          <a:p>
            <a:r>
              <a:rPr lang="ru-RU" altLang="ja-JP"/>
              <a:t>Мы будем вечно помнить подвиг,</a:t>
            </a:r>
          </a:p>
          <a:p>
            <a:r>
              <a:rPr lang="ru-RU" altLang="ja-JP"/>
              <a:t>Который людям жизни спас.</a:t>
            </a:r>
          </a:p>
        </p:txBody>
      </p:sp>
      <p:pic>
        <p:nvPicPr>
          <p:cNvPr id="29709" name="Picture 13" descr="BarreFe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4221163"/>
            <a:ext cx="5148262" cy="428625"/>
          </a:xfrm>
          <a:prstGeom prst="rect">
            <a:avLst/>
          </a:prstGeom>
          <a:noFill/>
        </p:spPr>
      </p:pic>
      <p:pic>
        <p:nvPicPr>
          <p:cNvPr id="29711" name="Picture 15" descr="BarreFe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6429375"/>
            <a:ext cx="5148262" cy="428625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548680"/>
            <a:ext cx="5220072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Памятник Н.И. Кузнецову</a:t>
            </a:r>
            <a:r>
              <a:rPr lang="ru-RU" sz="2400" b="1" dirty="0"/>
              <a:t> </a:t>
            </a:r>
            <a:br>
              <a:rPr lang="ru-RU" sz="2400" b="1" dirty="0"/>
            </a:br>
            <a:endParaRPr lang="ru-RU" sz="40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98" decel="100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9" name="Rectangle 13"/>
          <p:cNvSpPr>
            <a:spLocks noGrp="1" noChangeArrowheads="1"/>
          </p:cNvSpPr>
          <p:nvPr>
            <p:ph type="title"/>
          </p:nvPr>
        </p:nvSpPr>
        <p:spPr>
          <a:xfrm>
            <a:off x="5795963" y="4581525"/>
            <a:ext cx="3348037" cy="1943819"/>
          </a:xfrm>
        </p:spPr>
        <p:txBody>
          <a:bodyPr>
            <a:noAutofit/>
          </a:bodyPr>
          <a:lstStyle/>
          <a:p>
            <a:r>
              <a:rPr lang="ru-RU" sz="2400" b="1" dirty="0"/>
              <a:t>Напротив памятника Пушкину стоит известная стела </a:t>
            </a:r>
            <a:r>
              <a:rPr lang="ru-RU" sz="2400" b="1" dirty="0" err="1"/>
              <a:t>Уралмашзаводу</a:t>
            </a:r>
            <a:endParaRPr lang="ru-RU" sz="2400" b="1" dirty="0"/>
          </a:p>
        </p:txBody>
      </p:sp>
      <p:pic>
        <p:nvPicPr>
          <p:cNvPr id="19463" name="Picture 7" descr="0_2dfa8_bf3df882_X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36096" y="332656"/>
            <a:ext cx="3098800" cy="4652963"/>
          </a:xfrm>
          <a:noFill/>
          <a:ln/>
        </p:spPr>
      </p:pic>
      <p:pic>
        <p:nvPicPr>
          <p:cNvPr id="19473" name="Picture 17" descr="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3181350" cy="4724400"/>
          </a:xfrm>
          <a:prstGeom prst="rect">
            <a:avLst/>
          </a:prstGeom>
          <a:noFill/>
        </p:spPr>
      </p:pic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179512" y="5014127"/>
            <a:ext cx="518457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01638"/>
            <a:r>
              <a:rPr lang="ru-RU" dirty="0"/>
              <a:t>15 июля 1999г., в день рождения </a:t>
            </a:r>
            <a:r>
              <a:rPr lang="ru-RU" dirty="0" err="1"/>
              <a:t>Уралмаша</a:t>
            </a:r>
            <a:r>
              <a:rPr lang="ru-RU" dirty="0"/>
              <a:t>, на площадке возле </a:t>
            </a:r>
            <a:r>
              <a:rPr lang="ru-RU" dirty="0" smtClean="0"/>
              <a:t>Уральского профессионально-педагогического </a:t>
            </a:r>
            <a:r>
              <a:rPr lang="ru-RU" dirty="0"/>
              <a:t>университета торжественно открыт памятник Александру Сергеевичу Пушкину.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Rectangle 8"/>
          <p:cNvSpPr>
            <a:spLocks noGrp="1" noChangeArrowheads="1"/>
          </p:cNvSpPr>
          <p:nvPr>
            <p:ph type="title"/>
          </p:nvPr>
        </p:nvSpPr>
        <p:spPr>
          <a:xfrm>
            <a:off x="323528" y="260350"/>
            <a:ext cx="8496944" cy="15668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Ещё один из легендарных танков Т-34 установлен возле лесопарка «Победа»</a:t>
            </a:r>
          </a:p>
        </p:txBody>
      </p:sp>
      <p:pic>
        <p:nvPicPr>
          <p:cNvPr id="33799" name="Picture 7" descr="_obshestvo_1153_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24" y="0"/>
            <a:ext cx="9127976" cy="6845982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Rectangle 7"/>
          <p:cNvSpPr>
            <a:spLocks noGrp="1" noChangeArrowheads="1"/>
          </p:cNvSpPr>
          <p:nvPr>
            <p:ph type="title"/>
          </p:nvPr>
        </p:nvSpPr>
        <p:spPr>
          <a:xfrm>
            <a:off x="428625" y="188641"/>
            <a:ext cx="8123238" cy="93610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 smtClean="0"/>
              <a:t>Мой любимый </a:t>
            </a:r>
            <a:r>
              <a:rPr lang="ru-RU" b="1" dirty="0" err="1" smtClean="0"/>
              <a:t>Уралмаш</a:t>
            </a:r>
            <a:r>
              <a:rPr lang="ru-RU" b="1" dirty="0" smtClean="0"/>
              <a:t>!</a:t>
            </a:r>
          </a:p>
        </p:txBody>
      </p:sp>
      <p:sp>
        <p:nvSpPr>
          <p:cNvPr id="37907" name="Rectangle 19"/>
          <p:cNvSpPr>
            <a:spLocks noGrp="1" noChangeArrowheads="1"/>
          </p:cNvSpPr>
          <p:nvPr>
            <p:ph type="body" sz="half" idx="1"/>
          </p:nvPr>
        </p:nvSpPr>
        <p:spPr>
          <a:xfrm>
            <a:off x="4786313" y="1268760"/>
            <a:ext cx="4357687" cy="518457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Здесь родился я и живу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И очень этим дорожу.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Красивые места все эти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Всего милее мне на свете.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Люблю по улицам ходить,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В кинотеатры заходить,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Фонтанов брызги созерцать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И чистым воздухом дышать!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/>
          </a:p>
        </p:txBody>
      </p:sp>
      <p:pic>
        <p:nvPicPr>
          <p:cNvPr id="21508" name="Picture 20" descr="for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4143375"/>
            <a:ext cx="2357437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C:\Documents and Settings\Admin\Рабочий стол\район\Pag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052736"/>
            <a:ext cx="4285679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2" descr="Анимашки-Дети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38" y="3357563"/>
            <a:ext cx="1257300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Rectangle 7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139825"/>
          </a:xfrm>
        </p:spPr>
        <p:txBody>
          <a:bodyPr/>
          <a:lstStyle/>
          <a:p>
            <a:r>
              <a:rPr lang="ru-RU"/>
              <a:t>Мой любимый Уралмаш!</a:t>
            </a:r>
          </a:p>
        </p:txBody>
      </p:sp>
      <p:sp>
        <p:nvSpPr>
          <p:cNvPr id="37907" name="Rectangle 19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052513"/>
            <a:ext cx="4495800" cy="4530725"/>
          </a:xfrm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Живу я в маленьком краю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И город этот я люблю.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Леса и реки, и народ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Я прославляю каждый год.</a:t>
            </a:r>
          </a:p>
        </p:txBody>
      </p:sp>
      <p:pic>
        <p:nvPicPr>
          <p:cNvPr id="37899" name="Picture 11" descr="Картинка 15 из 463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716016" y="1124744"/>
            <a:ext cx="4212469" cy="3240360"/>
          </a:xfrm>
        </p:spPr>
      </p:pic>
      <p:pic>
        <p:nvPicPr>
          <p:cNvPr id="37901" name="Picture 13" descr="Картинка 5 из 25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645024"/>
            <a:ext cx="4728713" cy="321297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  <p:bldP spid="3790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Мы приглашаем Вас в небольшое путешествие по улицам нашего </a:t>
            </a:r>
            <a:r>
              <a:rPr lang="ru-RU" sz="3200" b="1" dirty="0" smtClean="0"/>
              <a:t>микрорайона</a:t>
            </a:r>
            <a:r>
              <a:rPr lang="ru-RU" sz="3200" b="1" dirty="0"/>
              <a:t>. </a:t>
            </a:r>
            <a:r>
              <a:rPr lang="ru-RU" sz="3200" b="1" dirty="0" smtClean="0"/>
              <a:t>Предлагаем увидеть </a:t>
            </a:r>
            <a:r>
              <a:rPr lang="ru-RU" sz="3200" b="1" dirty="0"/>
              <a:t>его </a:t>
            </a:r>
            <a:r>
              <a:rPr lang="ru-RU" sz="3200" b="1" dirty="0" smtClean="0"/>
              <a:t>самые интересные места.</a:t>
            </a:r>
            <a:endParaRPr lang="ru-RU" sz="3200" b="1" dirty="0"/>
          </a:p>
        </p:txBody>
      </p:sp>
      <p:pic>
        <p:nvPicPr>
          <p:cNvPr id="10" name="Picture 11" descr="Картинка 15 из 46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772816"/>
            <a:ext cx="4184972" cy="3240360"/>
          </a:xfrm>
        </p:spPr>
      </p:pic>
      <p:pic>
        <p:nvPicPr>
          <p:cNvPr id="11" name="Picture 13" descr="Картинка 5 из 25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996952"/>
            <a:ext cx="4451081" cy="3024336"/>
          </a:xfrm>
          <a:prstGeom prst="rect">
            <a:avLst/>
          </a:prstGeom>
          <a:noFill/>
        </p:spPr>
      </p:pic>
      <p:pic>
        <p:nvPicPr>
          <p:cNvPr id="44044" name="Picture 12" descr="LigneEnfant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5733256"/>
            <a:ext cx="7451725" cy="931862"/>
          </a:xfrm>
          <a:prstGeom prst="rect">
            <a:avLst/>
          </a:prstGeom>
          <a:noFill/>
        </p:spPr>
      </p:pic>
      <p:pic>
        <p:nvPicPr>
          <p:cNvPr id="44039" name="Picture 7" descr="Рисунок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652963"/>
            <a:ext cx="1854200" cy="2205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ja-JP" sz="4000" b="1" dirty="0"/>
              <a:t>Памятник Серго Орджоникидзе на площади Первой пятилетки </a:t>
            </a:r>
            <a:r>
              <a:rPr lang="ru-RU" altLang="ja-JP" sz="4000" dirty="0"/>
              <a:t> </a:t>
            </a:r>
            <a:endParaRPr lang="ru-RU" sz="4000" dirty="0"/>
          </a:p>
        </p:txBody>
      </p:sp>
      <p:pic>
        <p:nvPicPr>
          <p:cNvPr id="7175" name="Picture 7" descr="web-12-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556792"/>
            <a:ext cx="4217838" cy="3168352"/>
          </a:xfrm>
          <a:noFill/>
          <a:ln/>
        </p:spPr>
      </p:pic>
      <p:pic>
        <p:nvPicPr>
          <p:cNvPr id="7176" name="Picture 8" descr="b4ea4ea777c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7813" y="3781425"/>
            <a:ext cx="4038600" cy="3076575"/>
          </a:xfrm>
          <a:noFill/>
          <a:ln/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651500" y="1557338"/>
            <a:ext cx="324167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altLang="ja-JP"/>
              <a:t>Поставлен в центре площади Первой Пятилетки, перед главным входом на легендарный Уралмашзавод. Открыт 24 июня 1955 г. в память о профессиональном революционере, партийном и государственном деятеле Григории Константиновиче Орджоникидзе, под руководством которого создавался завод УЗТМ.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908720"/>
            <a:ext cx="6120680" cy="93610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Памятник А.П.Банникову на площади Первой пятилетки у проходной УЗТМ.</a:t>
            </a:r>
          </a:p>
        </p:txBody>
      </p:sp>
      <p:pic>
        <p:nvPicPr>
          <p:cNvPr id="24583" name="Picture 7" descr="3-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88224" y="332656"/>
            <a:ext cx="2339752" cy="3096272"/>
          </a:xfrm>
          <a:noFill/>
          <a:ln/>
        </p:spPr>
      </p:pic>
      <p:pic>
        <p:nvPicPr>
          <p:cNvPr id="24584" name="Picture 8" descr="3-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988840"/>
            <a:ext cx="2857500" cy="3810000"/>
          </a:xfrm>
          <a:noFill/>
          <a:ln/>
        </p:spPr>
      </p:pic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2771775" y="3470275"/>
            <a:ext cx="6227763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altLang="ja-JP"/>
              <a:t> В Екатеринбурге есть памятник Александру Банникову, точнее, это могила руководителя строительства Уралмашзавода. Находится она на площади Первой Пятилетки. Но до этого времени она находилась в другом месте. Там, где сейчас памятник Орджоникидзе, стоял мраморный куб, где был пепел Банникова. Затем, когда в 1955 году, решили расширить нашу площадь, и поставить памятник Орджоникидзе, встал вопрос, куда перезахоронить прах. Тогда и была создана стела. Стела Банникова находится рядом с центральной проходной.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Мемориал на площади Первой пятилетки. </a:t>
            </a:r>
          </a:p>
        </p:txBody>
      </p:sp>
      <p:pic>
        <p:nvPicPr>
          <p:cNvPr id="13326" name="Picture 14" descr="1264690048_08-rrrrsryorr-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1557338"/>
            <a:ext cx="4038600" cy="3028950"/>
          </a:xfrm>
          <a:noFill/>
          <a:ln/>
        </p:spPr>
      </p:pic>
      <p:pic>
        <p:nvPicPr>
          <p:cNvPr id="13323" name="Picture 11" descr="0_2df91_eb85f6b2_X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981075"/>
            <a:ext cx="3286125" cy="2189163"/>
          </a:xfrm>
          <a:noFill/>
          <a:ln/>
        </p:spPr>
      </p:pic>
      <p:pic>
        <p:nvPicPr>
          <p:cNvPr id="13324" name="Picture 12" descr="0_2df92_646dd306_X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857875" y="908050"/>
            <a:ext cx="3286125" cy="2189163"/>
          </a:xfrm>
          <a:noFill/>
          <a:ln/>
        </p:spPr>
      </p:pic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0" y="3057525"/>
            <a:ext cx="3132138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01638" algn="just"/>
            <a:r>
              <a:rPr lang="ru-RU" dirty="0"/>
              <a:t>В память о погиб</a:t>
            </a:r>
            <a:r>
              <a:rPr lang="ru-RU" dirty="0">
                <a:solidFill>
                  <a:schemeClr val="bg1"/>
                </a:solidFill>
              </a:rPr>
              <a:t>ших</a:t>
            </a:r>
            <a:r>
              <a:rPr lang="ru-RU" dirty="0"/>
              <a:t> воинах благодар</a:t>
            </a:r>
            <a:r>
              <a:rPr lang="ru-RU" dirty="0">
                <a:solidFill>
                  <a:schemeClr val="bg1"/>
                </a:solidFill>
              </a:rPr>
              <a:t>ные</a:t>
            </a:r>
            <a:r>
              <a:rPr lang="ru-RU" dirty="0"/>
              <a:t> </a:t>
            </a:r>
            <a:r>
              <a:rPr lang="ru-RU" dirty="0" err="1"/>
              <a:t>уралмашевцы</a:t>
            </a:r>
            <a:r>
              <a:rPr lang="ru-RU" dirty="0"/>
              <a:t> в 1</a:t>
            </a:r>
            <a:r>
              <a:rPr lang="ru-RU" dirty="0">
                <a:solidFill>
                  <a:schemeClr val="bg1"/>
                </a:solidFill>
              </a:rPr>
              <a:t>9б9</a:t>
            </a:r>
            <a:r>
              <a:rPr lang="ru-RU" dirty="0"/>
              <a:t> году на видном м</a:t>
            </a:r>
            <a:r>
              <a:rPr lang="ru-RU" dirty="0">
                <a:solidFill>
                  <a:schemeClr val="bg1"/>
                </a:solidFill>
              </a:rPr>
              <a:t>есте</a:t>
            </a:r>
            <a:r>
              <a:rPr lang="ru-RU" dirty="0"/>
              <a:t> </a:t>
            </a:r>
            <a:r>
              <a:rPr lang="ru-RU" dirty="0" err="1"/>
              <a:t>предзаводской</a:t>
            </a:r>
            <a:r>
              <a:rPr lang="ru-RU" dirty="0"/>
              <a:t> площ</a:t>
            </a:r>
            <a:r>
              <a:rPr lang="ru-RU" dirty="0">
                <a:solidFill>
                  <a:schemeClr val="bg1"/>
                </a:solidFill>
              </a:rPr>
              <a:t>ади</a:t>
            </a:r>
            <a:r>
              <a:rPr lang="ru-RU" dirty="0"/>
              <a:t> </a:t>
            </a:r>
            <a:r>
              <a:rPr lang="ru-RU" dirty="0" err="1"/>
              <a:t>воздвигнули</a:t>
            </a:r>
            <a:r>
              <a:rPr lang="ru-RU" dirty="0"/>
              <a:t> памятный мемориал, где на черных полированных плитах золотыми буквами написаны имена сложивших головы товарищей по работе. </a:t>
            </a: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5436096" y="3242452"/>
            <a:ext cx="370790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01638" algn="r"/>
            <a:r>
              <a:rPr lang="ru-RU" dirty="0"/>
              <a:t> </a:t>
            </a:r>
            <a:r>
              <a:rPr lang="ru-RU" dirty="0">
                <a:solidFill>
                  <a:schemeClr val="bg1"/>
                </a:solidFill>
              </a:rPr>
              <a:t>Зде</a:t>
            </a:r>
            <a:r>
              <a:rPr lang="ru-RU" dirty="0"/>
              <a:t>сь же смонтировано место, на котором захоронена капсула с землей с Мамаева кургана из Сталинграда. Мемориал красиво озеленен плакучими ивами, склоняющими свои ветви, как знак печали, гордыми лиственницами и голубыми елями в знак большого торжества по случаю победы.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7" name="Picture 21" descr="3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105400" y="1916113"/>
            <a:ext cx="4038600" cy="4221162"/>
          </a:xfrm>
          <a:noFill/>
          <a:ln/>
        </p:spPr>
      </p:pic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0" y="3824632"/>
            <a:ext cx="550810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01638"/>
            <a:r>
              <a:rPr lang="ru-RU" dirty="0"/>
              <a:t>15 октября в сквере на улице Ильича, был торжественно открыт памятник легендарному директору </a:t>
            </a:r>
            <a:r>
              <a:rPr lang="ru-RU" dirty="0" err="1"/>
              <a:t>Уралмашзавода</a:t>
            </a:r>
            <a:r>
              <a:rPr lang="ru-RU" dirty="0"/>
              <a:t> Б.Г. </a:t>
            </a:r>
            <a:r>
              <a:rPr lang="ru-RU" dirty="0" err="1"/>
              <a:t>Музрукову</a:t>
            </a:r>
            <a:r>
              <a:rPr lang="ru-RU" dirty="0"/>
              <a:t>. Борис Глебович </a:t>
            </a:r>
            <a:r>
              <a:rPr lang="ru-RU" dirty="0" err="1"/>
              <a:t>Музруков</a:t>
            </a:r>
            <a:r>
              <a:rPr lang="ru-RU" dirty="0"/>
              <a:t> занимал пост директора УЗТМ с 1939 по 1947 год. Под его руководством в 1941 году на заводе было организовано производство бронекорпусов для танков. В 1942 году </a:t>
            </a:r>
            <a:r>
              <a:rPr lang="ru-RU" dirty="0" err="1"/>
              <a:t>Уралмаш</a:t>
            </a:r>
            <a:r>
              <a:rPr lang="ru-RU" dirty="0"/>
              <a:t> перешел на изготовление танков Т-34. </a:t>
            </a:r>
          </a:p>
        </p:txBody>
      </p:sp>
      <p:pic>
        <p:nvPicPr>
          <p:cNvPr id="9231" name="Picture 15" descr="0_6715c_73e6aed1_XL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549275"/>
            <a:ext cx="4284663" cy="3163888"/>
          </a:xfrm>
          <a:noFill/>
          <a:ln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05800" cy="93610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Памятник  Б.Г. </a:t>
            </a:r>
            <a:r>
              <a:rPr lang="ru-RU" b="1" dirty="0" err="1" smtClean="0"/>
              <a:t>Музрукову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8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7762056" cy="11398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Стела в честь 50-летия УЗТМ: </a:t>
            </a:r>
          </a:p>
        </p:txBody>
      </p:sp>
      <p:pic>
        <p:nvPicPr>
          <p:cNvPr id="16391" name="Picture 7" descr="0_2df6c_5c5666ad_XL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91880" y="1916832"/>
            <a:ext cx="4038600" cy="2690812"/>
          </a:xfrm>
          <a:noFill/>
          <a:ln/>
        </p:spPr>
      </p:pic>
      <p:pic>
        <p:nvPicPr>
          <p:cNvPr id="16395" name="Picture 11" descr="0_2df69_43c624b0_X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7236296" y="1196752"/>
            <a:ext cx="1458530" cy="2189163"/>
          </a:xfrm>
          <a:noFill/>
          <a:ln/>
        </p:spPr>
      </p:pic>
      <p:pic>
        <p:nvPicPr>
          <p:cNvPr id="16396" name="Picture 12" descr="1264690056_06-rsrsrirs-ryesrssss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536" y="1196752"/>
            <a:ext cx="2982913" cy="3816350"/>
          </a:xfrm>
          <a:noFill/>
          <a:ln/>
        </p:spPr>
      </p:pic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5254625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/>
              <a:t>Установлена памятная стела на бульваре Культуры. Уралмашзавод за годы войны собрал больше 700 танков  Т-34. А также: 10 тысяч корпусов и башен танков КВ, ИС-2, ИС-3; 9 тысяч корпусов самоходок;      5 тысяч самоходных установок; до 30 тысяч артиллерийских орудий.</a:t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520</TotalTime>
  <Words>407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ＭＳ Ｐゴシック</vt:lpstr>
      <vt:lpstr>Calibri</vt:lpstr>
      <vt:lpstr>Constantia</vt:lpstr>
      <vt:lpstr>HGP明朝E</vt:lpstr>
      <vt:lpstr>Verdana</vt:lpstr>
      <vt:lpstr>Wingdings</vt:lpstr>
      <vt:lpstr>Wingdings 2</vt:lpstr>
      <vt:lpstr>Поток</vt:lpstr>
      <vt:lpstr>  Гостевой маршрут «Мой любимый Уралмаш!»</vt:lpstr>
      <vt:lpstr>Мой любимый Уралмаш!</vt:lpstr>
      <vt:lpstr>Мой любимый Уралмаш!</vt:lpstr>
      <vt:lpstr>Мы приглашаем Вас в небольшое путешествие по улицам нашего микрорайона. Предлагаем увидеть его самые интересные места.</vt:lpstr>
      <vt:lpstr>Памятник Серго Орджоникидзе на площади Первой пятилетки  </vt:lpstr>
      <vt:lpstr>Памятник А.П.Банникову на площади Первой пятилетки у проходной УЗТМ.</vt:lpstr>
      <vt:lpstr>Мемориал на площади Первой пятилетки. </vt:lpstr>
      <vt:lpstr>Памятник  Б.Г. Музрукову</vt:lpstr>
      <vt:lpstr>Стела в честь 50-летия УЗТМ: </vt:lpstr>
      <vt:lpstr>Памятник Н.И. Кузнецову  </vt:lpstr>
      <vt:lpstr>Напротив памятника Пушкину стоит известная стела Уралмашзаводу</vt:lpstr>
      <vt:lpstr>Ещё один из легендарных танков Т-34 установлен возле лесопарка «Победа»</vt:lpstr>
    </vt:vector>
  </TitlesOfParts>
  <Company>MoBIL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Ирина</cp:lastModifiedBy>
  <cp:revision>11</cp:revision>
  <dcterms:created xsi:type="dcterms:W3CDTF">2011-12-03T14:14:54Z</dcterms:created>
  <dcterms:modified xsi:type="dcterms:W3CDTF">2022-05-07T10:55:33Z</dcterms:modified>
</cp:coreProperties>
</file>