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4" r:id="rId4"/>
    <p:sldId id="295" r:id="rId5"/>
    <p:sldId id="296" r:id="rId6"/>
    <p:sldId id="297" r:id="rId7"/>
    <p:sldId id="298" r:id="rId8"/>
    <p:sldId id="299" r:id="rId9"/>
    <p:sldId id="266" r:id="rId10"/>
    <p:sldId id="268" r:id="rId11"/>
    <p:sldId id="257" r:id="rId12"/>
    <p:sldId id="273" r:id="rId13"/>
    <p:sldId id="271" r:id="rId14"/>
    <p:sldId id="270" r:id="rId15"/>
    <p:sldId id="269" r:id="rId16"/>
    <p:sldId id="276" r:id="rId17"/>
    <p:sldId id="277" r:id="rId18"/>
    <p:sldId id="281" r:id="rId19"/>
    <p:sldId id="282" r:id="rId20"/>
    <p:sldId id="284" r:id="rId21"/>
    <p:sldId id="285" r:id="rId22"/>
    <p:sldId id="286" r:id="rId23"/>
    <p:sldId id="290" r:id="rId24"/>
    <p:sldId id="291" r:id="rId25"/>
    <p:sldId id="289" r:id="rId26"/>
    <p:sldId id="292" r:id="rId27"/>
    <p:sldId id="29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7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8B4A-51EB-4A6E-867F-848546F29CA9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BB37-D1D1-4A6B-B317-052DA0B50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81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8B4A-51EB-4A6E-867F-848546F29CA9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BB37-D1D1-4A6B-B317-052DA0B50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486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8B4A-51EB-4A6E-867F-848546F29CA9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BB37-D1D1-4A6B-B317-052DA0B50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08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8B4A-51EB-4A6E-867F-848546F29CA9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BB37-D1D1-4A6B-B317-052DA0B50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96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8B4A-51EB-4A6E-867F-848546F29CA9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BB37-D1D1-4A6B-B317-052DA0B50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0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8B4A-51EB-4A6E-867F-848546F29CA9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BB37-D1D1-4A6B-B317-052DA0B50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6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8B4A-51EB-4A6E-867F-848546F29CA9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BB37-D1D1-4A6B-B317-052DA0B50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831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8B4A-51EB-4A6E-867F-848546F29CA9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BB37-D1D1-4A6B-B317-052DA0B50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584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8B4A-51EB-4A6E-867F-848546F29CA9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BB37-D1D1-4A6B-B317-052DA0B50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561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8B4A-51EB-4A6E-867F-848546F29CA9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BB37-D1D1-4A6B-B317-052DA0B50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962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8B4A-51EB-4A6E-867F-848546F29CA9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BB37-D1D1-4A6B-B317-052DA0B50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427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88B4A-51EB-4A6E-867F-848546F29CA9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9BB37-D1D1-4A6B-B317-052DA0B50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31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2132856"/>
            <a:ext cx="82809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Ознакомление дошкольников </a:t>
            </a:r>
          </a:p>
          <a:p>
            <a:pPr algn="ctr"/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видами спорта</a:t>
            </a:r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397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Стас\Desktop\1579382659_40-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692697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В мире существует несколько разновидностей велоспорта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628800"/>
            <a:ext cx="34563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велоспорт-шоссе</a:t>
            </a:r>
            <a:r>
              <a:rPr lang="ru-RU" sz="2000" b="1" dirty="0" smtClean="0">
                <a:solidFill>
                  <a:srgbClr val="0A6192"/>
                </a:solidFill>
                <a:latin typeface="Times New Roman" pitchFamily="18" charset="0"/>
                <a:cs typeface="Times New Roman" pitchFamily="18" charset="0"/>
              </a:rPr>
              <a:t>- гонки по асфальту на шоссейных велосипедах;</a:t>
            </a:r>
          </a:p>
          <a:p>
            <a:r>
              <a:rPr lang="ru-RU" sz="2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велокросс</a:t>
            </a:r>
            <a:r>
              <a:rPr lang="ru-RU" sz="2000" b="1" dirty="0" smtClean="0">
                <a:solidFill>
                  <a:srgbClr val="0A6192"/>
                </a:solidFill>
                <a:latin typeface="Times New Roman" pitchFamily="18" charset="0"/>
                <a:cs typeface="Times New Roman" pitchFamily="18" charset="0"/>
              </a:rPr>
              <a:t> - гонки по пересеченной местности;</a:t>
            </a:r>
          </a:p>
          <a:p>
            <a:r>
              <a:rPr lang="ru-RU" sz="2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триал</a:t>
            </a:r>
            <a:r>
              <a:rPr lang="ru-RU" sz="2000" b="1" dirty="0" smtClean="0">
                <a:solidFill>
                  <a:srgbClr val="0A6192"/>
                </a:solidFill>
                <a:latin typeface="Times New Roman" pitchFamily="18" charset="0"/>
                <a:cs typeface="Times New Roman" pitchFamily="18" charset="0"/>
              </a:rPr>
              <a:t> -преодоление естественных и искусственных препятствий;</a:t>
            </a:r>
          </a:p>
          <a:p>
            <a:r>
              <a:rPr lang="ru-RU" sz="2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горный велосипед</a:t>
            </a:r>
            <a:r>
              <a:rPr lang="ru-RU" sz="2000" b="1" dirty="0" smtClean="0">
                <a:solidFill>
                  <a:srgbClr val="0A6192"/>
                </a:solidFill>
                <a:latin typeface="Times New Roman" pitchFamily="18" charset="0"/>
                <a:cs typeface="Times New Roman" pitchFamily="18" charset="0"/>
              </a:rPr>
              <a:t> - на специальных горных велосипедах.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527" y="1268760"/>
            <a:ext cx="36004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C:\Users\Стас\Desktop\о спорте\спорт\демонстрационные карточки_виды спорта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576" y="4549967"/>
            <a:ext cx="3168352" cy="194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768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тас\Desktop\1579382659_40-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908720"/>
            <a:ext cx="3456384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Фигурное катание  </a:t>
            </a:r>
            <a:r>
              <a:rPr lang="ru-RU" sz="2800" b="1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появилось тогда, когда изобрели железные коньки с двумя рёбрами — только такие коньки позволяли свободно маневрировать по льду. Современную форму фигурное катание приобрело с появлением телевидения</a:t>
            </a:r>
            <a:r>
              <a:rPr lang="ru-RU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0728"/>
            <a:ext cx="3313113" cy="35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Users\Стас\Desktop\о спорте\спорт\демонстрационные карточки_виды спорта\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39" y="4149080"/>
            <a:ext cx="1656184" cy="194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155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тас\Desktop\1579382659_40-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590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548680"/>
            <a:ext cx="38164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Лыжный спорт</a:t>
            </a:r>
            <a:r>
              <a:rPr lang="ru-RU" sz="2800" b="1" dirty="0" smtClean="0">
                <a:solidFill>
                  <a:srgbClr val="0A6192"/>
                </a:solidFill>
                <a:latin typeface="Times New Roman" pitchFamily="18" charset="0"/>
                <a:cs typeface="Times New Roman" pitchFamily="18" charset="0"/>
              </a:rPr>
              <a:t> включает лыжные гонки, прыжки с трамплина, двоеборье (гонки и прыжки), спуск с гор по специальным трассам — слалом, слалом-гигант и скоростной спуск, биатлон (гонки со стрельбой из винтовки). </a:t>
            </a:r>
            <a:endParaRPr lang="ru-RU" sz="2800" b="1" dirty="0">
              <a:solidFill>
                <a:srgbClr val="0A61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49313"/>
            <a:ext cx="38100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927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961" y="4077072"/>
            <a:ext cx="201612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859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тас\Desktop\1579382659_40-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836712"/>
            <a:ext cx="41044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Карате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A6192"/>
                </a:solidFill>
                <a:latin typeface="Times New Roman" pitchFamily="18" charset="0"/>
                <a:cs typeface="Times New Roman" pitchFamily="18" charset="0"/>
              </a:rPr>
              <a:t>(яп. каратэ-до: «путь пустой руки») — японское боевое искусство.</a:t>
            </a:r>
            <a:endParaRPr lang="ru-RU" sz="3200" b="1" dirty="0">
              <a:solidFill>
                <a:srgbClr val="0A61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996952"/>
            <a:ext cx="38884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Направления карате:</a:t>
            </a:r>
          </a:p>
          <a:p>
            <a:pPr marL="342900" indent="-342900"/>
            <a:r>
              <a:rPr lang="ru-RU" sz="3200" dirty="0" smtClean="0">
                <a:solidFill>
                  <a:srgbClr val="0A61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A6192"/>
                </a:solidFill>
                <a:latin typeface="Times New Roman" pitchFamily="18" charset="0"/>
                <a:cs typeface="Times New Roman" pitchFamily="18" charset="0"/>
              </a:rPr>
              <a:t>спортивное;</a:t>
            </a:r>
          </a:p>
          <a:p>
            <a:pPr marL="342900" indent="-342900"/>
            <a:r>
              <a:rPr lang="ru-RU" sz="3200" b="1" dirty="0" smtClean="0">
                <a:solidFill>
                  <a:srgbClr val="0A6192"/>
                </a:solidFill>
                <a:latin typeface="Times New Roman" pitchFamily="18" charset="0"/>
                <a:cs typeface="Times New Roman" pitchFamily="18" charset="0"/>
              </a:rPr>
              <a:t> прикладное;</a:t>
            </a:r>
          </a:p>
          <a:p>
            <a:pPr marL="342900" indent="-342900"/>
            <a:r>
              <a:rPr lang="ru-RU" sz="3200" b="1" dirty="0" smtClean="0">
                <a:solidFill>
                  <a:srgbClr val="0A6192"/>
                </a:solidFill>
                <a:latin typeface="Times New Roman" pitchFamily="18" charset="0"/>
                <a:cs typeface="Times New Roman" pitchFamily="18" charset="0"/>
              </a:rPr>
              <a:t> традиционное.</a:t>
            </a:r>
            <a:endParaRPr lang="ru-RU" sz="3200" b="1" dirty="0">
              <a:solidFill>
                <a:srgbClr val="0A61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80728"/>
            <a:ext cx="3535363" cy="432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907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640" y="4895066"/>
            <a:ext cx="1312863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500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тас\Desktop\1579382659_40-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13"/>
            <a:ext cx="9144000" cy="684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3893617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052736"/>
            <a:ext cx="36724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Спортивный бег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часть легкой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атлетики.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Бег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является самым распространенным видом спорта и самым доступным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Бывают разные виды бега.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994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тас\Desktop\1579382659_40-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783"/>
            <a:ext cx="9144001" cy="684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548680"/>
            <a:ext cx="367240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Бокс</a:t>
            </a:r>
            <a:r>
              <a:rPr lang="ru-RU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A6192"/>
                </a:solidFill>
                <a:latin typeface="Times New Roman" pitchFamily="18" charset="0"/>
                <a:cs typeface="Times New Roman" pitchFamily="18" charset="0"/>
              </a:rPr>
              <a:t>— контактный вид спорта, единоборство, в котором спортсмены наносят друг другу удары кулаками в специальных перчатках.</a:t>
            </a: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36340"/>
            <a:ext cx="3168650" cy="3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316" y="4149080"/>
            <a:ext cx="3245544" cy="226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969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Стас\Desktop\1579382659_40-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69269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Кому какой спортивный инвентарь нужен?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 descr="C:\Users\Стас\Desktop\о спорте\спорт\демонстрационные карточки_спортивный инвентарь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71" y="1331131"/>
            <a:ext cx="3203774" cy="249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Стас\Desktop\о спорте\спорт\демонстрационные карточки_спортивный инвентарь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331131"/>
            <a:ext cx="3584749" cy="238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Стас\Desktop\о спорте\спорт\демонстрационные карточки_спортивный инвентарь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72" y="3851920"/>
            <a:ext cx="3203774" cy="242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Users\Стас\Desktop\о спорте\спорт\демонстрационные карточки_спортивный инвентарь\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24461"/>
            <a:ext cx="358474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001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Стас\Desktop\1579382659_40-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764705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Кому какой спортивный инвентарь нужен?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Стас\Desktop\о спорте\спорт\демонстрационные карточки_спортивный инвентарь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87925"/>
            <a:ext cx="3168352" cy="232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Стас\Desktop\о спорте\спорт\демонстрационные карточки_спортивный инвентарь\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87925"/>
            <a:ext cx="3168352" cy="232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Стас\Desktop\о спорте\спорт\демонстрационные карточки_спортивный инвентарь\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7033"/>
            <a:ext cx="316835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Стас\Desktop\о спорте\спорт\демонстрационные карточки_спортивный инвентарь\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65451"/>
            <a:ext cx="3168351" cy="247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714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Стас\Desktop\о спорте\спорт\дидактическая игра_угадай вид спорта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104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Стас\Desktop\о спорте\спорт\дидактическая игра_угадай вид спорта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148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тас\Desktop\1584646012_4-p-foni-dlya-prezentatsii-na-sportivnie-temi-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836712"/>
            <a:ext cx="770485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В общей системе всестороннего и гармоничного развития человека физическое воспитание ребенка дошкольного возраста занимает особенное место. Именно в дошкольном детстве закладываются основы крепкого здоровья, правильного физического развития, высокой работоспособности. В эти годы происходит становление двигательной деятельности, а также начальное воспитание физических качеств.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Правильно организованные игры и спортивные развлечения укрепляют здоровье детей, закаливают организм, помогают развитию двигательного аппарата, воспитывают волевые черты характера, ценные нравственные качества, являются замечательным средством активного и разумного отдыха.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997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Стас\Desktop\о спорте\спорт\дидактическая игра_угадай вид спорта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640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Стас\Desktop\о спорте\спорт\дидактическая игра_угадай вид спорта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464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Стас\Desktop\о спорте\спорт\дидактическая игра_угадай вид спорта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071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Стас\Desktop\о спорте\спорт\дидактическая игра_угадай вид спорта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601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Стас\Desktop\о спорте\спорт\дидактическая игра_угадай вид спорта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350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Стас\Desktop\о спорте\спорт\дидактическая игра_угадай вид спорта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11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Стас\Desktop\о спорте\спорт\дидактическая игра_угадай вид спорта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319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548680"/>
            <a:ext cx="73448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 — это сила! Спорт — это жизнь</a:t>
            </a: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Будьте здоровы!!!</a:t>
            </a:r>
            <a:endParaRPr lang="ru-RU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943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тас\Desktop\1579382659_40-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692696"/>
            <a:ext cx="78742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Плавание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представляет собой вид спорта, в ходе которого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участникам соревнований предстоит максимально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Быстро преодолеть вплавь некое расстояние.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Современные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правила  запрещают  плавание более,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чем на 15 метров по прямой линии.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Стас\Desktop\1471530990_d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91" y="2708920"/>
            <a:ext cx="727280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047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тас\Desktop\1579382659_40-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548680"/>
            <a:ext cx="820891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Футбол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-вид спорта, который требует большой физической силы,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выносливости и ловкости.  Цель игры – забить мяч в ворота противника.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этом виде спорта игрокам не разрешается использовать руки  при движении  мяча вверх и вниз по полю. При игре в футбол футболисты должны использовать ноги. Уметь давать точные пасы в разные части футбольного поля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Стас\Desktop\1_html_m1857d4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56895"/>
            <a:ext cx="7344816" cy="363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861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тас\Desktop\1579382659_40-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5" y="476672"/>
            <a:ext cx="792088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Хоккей с шайбой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командная спортивная игра на льду, заключающаяся в противоборстве двух команд на коньках, которые передавая шайбу клюшками, стремятся забросить ее наибольшее количество раз в ворота соперника и не пропустить в свои. Побеждает команда, которая забросит наибольшее количество шайб в ворота противника.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Стас\Desktop\im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86049"/>
            <a:ext cx="7659960" cy="356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983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тас\Desktop\1579382659_40-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3" y="548680"/>
            <a:ext cx="78488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Баскетбол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спортивная игра с мячом. В баскетбол играют две команды. Каждая из которых состоит из пяти игроков. Цель каждой команды – забросить руками мяч в корзину соперника и помешать другой команде завладеть мячом и не дать забросить его в свою  корзину. Корзины находятся на высоте 3.05 м от пола.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Стас\Desktop\1600x1200_298486_[www.ArtFile.ru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4148"/>
            <a:ext cx="7789491" cy="366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820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тас\Desktop\1579382659_40-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1" y="548680"/>
            <a:ext cx="7776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Теннис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спортивная игра с мячом и ракетками на площадке – корте с сеткой (высота 91 см) посредине. Игроки стремятся послать мяч через сетку так, чтобы соперник  не смог правильно отразить его.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Стас\Desktop\depositphotos_104633354-stock-illustration-boy-and-girl-playing-tenn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916833"/>
            <a:ext cx="763284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109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тас\Desktop\1579382659_40-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5" y="620688"/>
            <a:ext cx="792088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Волейбол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это командная игра, которая принадлежит к числу игр на отбивание мяча. В ходе игры он перебрасывается через сетку таким образом, чтобы при соблюдении правил его не могла бы отбить через сетку команды противника. 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Стас\Desktop\voleybol-dlya-podrostok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741682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283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Стас\Desktop\1579382659_40-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95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692696"/>
            <a:ext cx="47525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БОРЬБА</a:t>
            </a:r>
            <a:r>
              <a:rPr lang="ru-RU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один из древнейших видов спорта, единоборство двух атлетов по определенным правилам с помощью специальных технических приемов.</a:t>
            </a:r>
            <a:endParaRPr lang="ru-RU" sz="32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736"/>
            <a:ext cx="352425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6667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580</Words>
  <Application>Microsoft Office PowerPoint</Application>
  <PresentationFormat>Экран (4:3)</PresentationFormat>
  <Paragraphs>37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Стас</dc:creator>
  <cp:lastModifiedBy>Анна</cp:lastModifiedBy>
  <cp:revision>25</cp:revision>
  <dcterms:created xsi:type="dcterms:W3CDTF">2020-07-09T05:47:19Z</dcterms:created>
  <dcterms:modified xsi:type="dcterms:W3CDTF">2021-10-26T14:46:45Z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1549460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