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310" r:id="rId3"/>
    <p:sldId id="266" r:id="rId4"/>
    <p:sldId id="268" r:id="rId5"/>
    <p:sldId id="279" r:id="rId6"/>
    <p:sldId id="314" r:id="rId7"/>
    <p:sldId id="309" r:id="rId8"/>
    <p:sldId id="290" r:id="rId9"/>
    <p:sldId id="285" r:id="rId10"/>
    <p:sldId id="283" r:id="rId11"/>
    <p:sldId id="275" r:id="rId12"/>
    <p:sldId id="289" r:id="rId13"/>
    <p:sldId id="294" r:id="rId14"/>
    <p:sldId id="297" r:id="rId15"/>
    <p:sldId id="295" r:id="rId16"/>
    <p:sldId id="264" r:id="rId17"/>
    <p:sldId id="313" r:id="rId18"/>
    <p:sldId id="272" r:id="rId19"/>
    <p:sldId id="270" r:id="rId20"/>
    <p:sldId id="315" r:id="rId21"/>
    <p:sldId id="287" r:id="rId22"/>
    <p:sldId id="299" r:id="rId23"/>
    <p:sldId id="305" r:id="rId24"/>
    <p:sldId id="31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63" d="100"/>
          <a:sy n="63" d="100"/>
        </p:scale>
        <p:origin x="84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A4DE5E-BEEE-4D02-9A43-AA81B119315D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320EE-4322-433A-9056-E2EE4BEA4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EBBA88-4C6D-4923-AA2B-ED8DA470E2F0}" type="datetimeFigureOut">
              <a:rPr lang="ru-RU" smtClean="0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91D5B1-EA21-4507-A3F2-4EEB29012B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upload.wikimedia.org/wikipedia/commons/8/86/Cycling_(road)_pictogram.svg" TargetMode="External"/><Relationship Id="rId3" Type="http://schemas.openxmlformats.org/officeDocument/2006/relationships/hyperlink" Target="http://upload.wikimedia.org/wikipedia/commons/5/57/Rowing_pictogram.svg" TargetMode="External"/><Relationship Id="rId7" Type="http://schemas.openxmlformats.org/officeDocument/2006/relationships/hyperlink" Target="http://upload.wikimedia.org/wikipedia/commons/4/4f/Basketball_pictogram.svg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upload.wikimedia.org/wikipedia/commons/1/12/Wrestling_pictogram.svg" TargetMode="External"/><Relationship Id="rId5" Type="http://schemas.openxmlformats.org/officeDocument/2006/relationships/hyperlink" Target="http://upload.wikimedia.org/wikipedia/commons/9/90/Badminton_pictogram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upload.wikimedia.org/wikipedia/commons/c/c2/Boxing_pictogram.svg" TargetMode="Externa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1/12/Gymnastics_(artistic)_pictogram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6/Cycling_(road)_pictogram.sv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4/Equestrian_pictogram.sv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Swimming_pictogram.sv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c/Synchronized_swimming_pictogram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upload.wikimedia.org/wikipedia/commons/9/94/Diving_pictogram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5/57/Rowing_pictogram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Sailing_pictogram.sv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Wrestling_pictogram.svg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Boxing_pictogram.sv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://upload.wikimedia.org/wikipedia/commons/d/d3/Taekwondo_pictogram.sv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a/Judo_pictogram.svg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e/Archery_pictogram.svg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Fencing_pictogram.svg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9/90/Badminton_pictogram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f/Basketball_pictogram.sv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Volleyball_(indoor)_pictogram.sv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upload.wikimedia.org/wikipedia/commons/8/85/Tennis_pictogram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f/Football_pictogram.sv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Athletics_pictogram.sv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e/ec/Gymnastics_(rhythmic)_pictogram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Летние Олимпийские виды спорта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284984"/>
            <a:ext cx="3450279" cy="59089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нструктор по физической культуре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Глущенко С.А.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67" y="5877272"/>
            <a:ext cx="735371" cy="9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032262"/>
            <a:ext cx="779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© Муниципальное дошкольное образовательное учреждение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105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городского округа город Рыбинск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458680"/>
            <a:ext cx="7776760" cy="936772"/>
            <a:chOff x="467544" y="458680"/>
            <a:chExt cx="7776760" cy="936772"/>
          </a:xfrm>
        </p:grpSpPr>
        <p:pic>
          <p:nvPicPr>
            <p:cNvPr id="6" name="Picture 2" descr="Файл:Rowing pictogram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544" y="458680"/>
              <a:ext cx="899920" cy="89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4" descr="Файл:Badminton pictogram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7308304" y="490482"/>
              <a:ext cx="936000" cy="90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2" descr="Файл:Basketball pictogram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1913948" y="458680"/>
              <a:ext cx="8800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9" name="Picture 2" descr="Файл:Boxing pictogram.sv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4788024" y="490482"/>
              <a:ext cx="948422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0" name="Picture 2" descr="Файл:Wrestling pictogram.sv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491880" y="460350"/>
              <a:ext cx="903729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1" name="Picture 2" descr="Файл:Cycling (road) pictogram.sv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93798" y="495452"/>
              <a:ext cx="920101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Спортивная гимнастика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Спортивная гимнастика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-вид спорта, включающий соревнования на гимнастических снарядах, в вольных упражнениях и в опорных прыжках.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1896 года спортивная гимнастика включена в программу Олимпийских игр.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1928 года в Олимпийских играх участвуют женщины.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2" descr="Файл:Gymnastics (artistic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89856"/>
            <a:ext cx="165618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/>
          <a:stretch/>
        </p:blipFill>
        <p:spPr>
          <a:xfrm>
            <a:off x="5069781" y="2997232"/>
            <a:ext cx="3750693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Велоспорт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348880"/>
            <a:ext cx="3822192" cy="3777600"/>
          </a:xfrm>
        </p:spPr>
        <p:txBody>
          <a:bodyPr>
            <a:normAutofit fontScale="77500" lnSpcReduction="20000"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Велосипедный спорт-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перемещение по земле с использованием транспортных средств (велосипедов), движимых мускульной силой человека.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программу Олимпийских игр входят трековые гонки.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цель гоночных дисциплин- наиболее быстрое преодоление дистанции.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1"/>
          <a:stretch/>
        </p:blipFill>
        <p:spPr>
          <a:xfrm>
            <a:off x="5148064" y="2924944"/>
            <a:ext cx="367256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6" name="Picture 2" descr="Файл:Cycling (road)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6" y="404664"/>
            <a:ext cx="165618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Конный спорт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Конный спорт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-сборное понятие, под которым понимаются спортивные игры с использованием лошадей.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Лошадь при этом управляется перемещением веса всадника, сжатием бёдер и ослаблением или натяжением поводьев.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/>
          <a:stretch/>
        </p:blipFill>
        <p:spPr>
          <a:xfrm>
            <a:off x="5076056" y="2997232"/>
            <a:ext cx="381540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012" name="Picture 2" descr="Файл:Equestrian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32656"/>
            <a:ext cx="145886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Плавание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Плавание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вид спорта, заключающийся в преодолении вплавь за наименьшее время различных дистанций.</a:t>
            </a:r>
          </a:p>
          <a:p>
            <a:pPr marL="0" indent="0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плавания: вольный стиль, плавание на спине, брасс, баттерфляй, комбинированная эстафета.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3931" r="9132"/>
          <a:stretch/>
        </p:blipFill>
        <p:spPr>
          <a:xfrm>
            <a:off x="5076056" y="2995101"/>
            <a:ext cx="375058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32" name="Picture 2" descr="Файл:Swimm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332656"/>
            <a:ext cx="158417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Синхронное плавание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Синхронное плавание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водных видов спорта.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Синхронное плавание представляет собой смесь гимнастики, акробатики и плавания.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программе Олимпийских игр соревнуются только женщины.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5983" y="2924944"/>
            <a:ext cx="359506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04" name="Picture 2" descr="Файл:Synchronized swimm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6514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Прыжки в воду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822192" cy="4176464"/>
          </a:xfrm>
        </p:spPr>
        <p:txBody>
          <a:bodyPr>
            <a:normAutofit fontScale="92500" lnSpcReduction="20000"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Прыжки в воду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один из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водных видов спорта.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соревнованиях выполняются прыжки с трамплина и вышки.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прыжка спортсмены выполняют ряд акробатических действий (обороты, винты, вращения).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Судьями оценивается как качество выполнения акробатических элементов в полётной фазе, так и чистота входа в воду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соревнованиях по синхронным прыжкам оценивается также синхронность исполнения элементов двумя участниками.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2" descr="Файл:Div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260648"/>
            <a:ext cx="1858516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"/>
          <a:stretch/>
        </p:blipFill>
        <p:spPr>
          <a:xfrm>
            <a:off x="5004048" y="2988016"/>
            <a:ext cx="37434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Академическая гребля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276872"/>
            <a:ext cx="3822192" cy="384960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Академическая гребля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циклический вид спорта.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Спортсмены находятся в лодках и гребут спиной вперед, в отличие от гребли на байдарках и каноэ. 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Гребля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байдарках и каноэ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гребной вид спорта, в котором используются лодки двух типов: байдарки и каноэ. Является олимпийским видом спорта с 1936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принимают мужчины и женщины.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7232"/>
            <a:ext cx="33600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2" name="Picture 2" descr="Файл:Row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Парусный спорт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Парусный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спорт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виды спорта, в которых спортсмены соревнуются, используя снаряжение, главным образом, лодки и суда.</a:t>
            </a:r>
          </a:p>
          <a:p>
            <a:pPr marL="0" indent="0"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Соревнования по парусному спорту были впервые включены в программу Олимпийских игр в 1900 году.</a:t>
            </a:r>
          </a:p>
          <a:p>
            <a:endParaRPr lang="ru-RU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>
          <a:xfrm>
            <a:off x="5101257" y="2924944"/>
            <a:ext cx="369401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Файл:Sail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822192" cy="476132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Борьба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единоборство двух невооружённых спортсменов с использованием определённых приёмов.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программе Олимпийских игр представлены Вольная борьба и Греко-римская борьба.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Вольная борьба-вид единоборства с применением различных приёмов (захватов, бросков, переворотов, подножек и т. п.), в котором каждый из соперников пытается положить другого на лопатки и победить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программу Олимпийских игр вольная борьба включена с 1904 г., для женщин - с 2004 г.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4"/>
          <a:stretch/>
        </p:blipFill>
        <p:spPr>
          <a:xfrm>
            <a:off x="5182352" y="2963316"/>
            <a:ext cx="3635341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4" name="Picture 2" descr="Файл:Wrestl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476672"/>
            <a:ext cx="162670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976289"/>
            <a:ext cx="3822192" cy="4405039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Бокс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-контактный вид спорта, единоборство, в котором спортсмены наносят друг другу удары кулаками в специальных перчатках.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Победа присваивается в случае, если соперник сбит с ног и не может подняться в течение десяти секунд (нокаут) или если он получил травму, не позволяющую продолжать бой (технический нокаут).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после установленного количества раундов поединок не был прекращён, то победитель определяется оценками судей.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/>
          <a:stretch/>
        </p:blipFill>
        <p:spPr>
          <a:xfrm>
            <a:off x="5148064" y="2997232"/>
            <a:ext cx="3720669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6" name="Picture 2" descr="Файл:Box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404664"/>
            <a:ext cx="165618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387" y="2348880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Летние Олимпийские игры - крупнейшие международные соревнования по летним и всесезонным видам спорта, проводятся  один раз в 4 года под эгидой Международного олимпийского комитета (МОК).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начали проводиться с 1896 года.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олимпийского движения в современности связано с именем барона Пьера де Кубертена.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Тейквондо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квондо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корейское боевое искусство.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Тейквондо означает систему духовной тренировки и технику самообороны без оружия, наряду со здоровьем, а также квалифицированным исполнением ударов, блоков и прыжков, выполняющихся голыми руками и ногами для поражения одного или нескольких соперников.</a:t>
            </a:r>
          </a:p>
          <a:p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>
          <a:xfrm>
            <a:off x="5004048" y="2997232"/>
            <a:ext cx="381642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Света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айл:Taekwondo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48680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59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Дзюдо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Дзюдо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современное японское боевое искусство и спортивное единоборство без оружия.</a:t>
            </a:r>
          </a:p>
          <a:p>
            <a:pPr marL="0" indent="0" eaLnBrk="1" hangingPunct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Впервые соревнования по дзюдо среди мужчин прошли на летней Олимпиаде 1964 года в Токио.</a:t>
            </a:r>
          </a:p>
          <a:p>
            <a:pPr marL="0" indent="0" eaLnBrk="1" hangingPunct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Женщины впервые соревновались в дзюдо в рамках летней Олимпиады 1992 года в Барселоне.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дзюдо используются броски, болевые приёмы, удержания, удушения и удары.</a:t>
            </a:r>
          </a:p>
          <a:p>
            <a:pPr marL="0" indent="0" eaLnBrk="1" hangingPunct="1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>
          <a:xfrm>
            <a:off x="5076056" y="2852936"/>
            <a:ext cx="369952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4" name="Picture 2" descr="Файл:Judo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332656"/>
            <a:ext cx="151216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392488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Стрельба из лука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вид спорта, в котором производится стрельба из лука стрелами на точность или дальность.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Победителем является спортсмен или команда, которая наберёт больше очков, согласно правилам соревнований.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Олимпийский вид спорта с 1900 года.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Дисциплины:</a:t>
            </a:r>
          </a:p>
          <a:p>
            <a:pPr marL="137160" indent="-457200">
              <a:spcBef>
                <a:spcPts val="0"/>
              </a:spcBef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личные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(мужские и женские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37160" indent="-457200">
              <a:spcBef>
                <a:spcPts val="0"/>
              </a:spcBef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командные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(мужские и женские), в команде 3 участника.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Спортсмены квалифицируются на Олимпийские Игры по результатам сезона.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Правила проведения постоянно меняются.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1" y="2961686"/>
            <a:ext cx="3678681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3252" name="Picture 2" descr="Файл:Archery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404664"/>
            <a:ext cx="1440160" cy="13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Фехтование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-85725" eaLnBrk="1" hangingPunct="1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Фехтование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система приёмов владения ручным холодным оружием в рукопашном бою, нанесения и отражения ударов.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Также фехтованием называют и сам процесс боя с использованием холодного оружия (как реальный, так и учебно-тренировочный, спортивный, сценический и др.).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Главная цель спортивного состязания - нанести укол противнику и, соответственно, избежать укола самому. 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t="-4027" r="1805" b="10676"/>
          <a:stretch/>
        </p:blipFill>
        <p:spPr>
          <a:xfrm>
            <a:off x="4932040" y="2924944"/>
            <a:ext cx="3870666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396" name="Picture 2" descr="Файл:Fenc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56733" y="476672"/>
            <a:ext cx="14477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  <p:pic>
        <p:nvPicPr>
          <p:cNvPr id="4" name="Picture 2" descr="C:\Users\Све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Бадминтон </a:t>
            </a:r>
          </a:p>
        </p:txBody>
      </p:sp>
      <p:pic>
        <p:nvPicPr>
          <p:cNvPr id="19460" name="Picture 4" descr="Файл:Badminton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4" y="404662"/>
            <a:ext cx="167855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бадминтон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играют два человека друг против друга или две команды из двух человек.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Игра проходит на площадке, разделённой сеткой.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Противники располагаются на противоположных сторонах площадки.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Цель игры - перекинуть волан через сетку так, чтобы тот коснулся земли на половине противника в пределах площадки.</a:t>
            </a: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/>
          <a:stretch/>
        </p:blipFill>
        <p:spPr>
          <a:xfrm flipH="1">
            <a:off x="4993062" y="2852936"/>
            <a:ext cx="3766383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Баскетбол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096493"/>
            <a:ext cx="3822192" cy="4140819"/>
          </a:xfrm>
        </p:spPr>
        <p:txBody>
          <a:bodyPr>
            <a:normAutofit fontScale="85000" lnSpcReduction="10000"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спортивная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командная игра с мячом.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баскетбол играют две команды, каждая из которых состоит из пяти игроков.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каждой команды - забросить руками мяч в корзину соперника и помешать другой команде овладеть мячом и забросить его в свою корзину.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Баскетбол входит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программу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 с 1936 года.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Соревнуются мужские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женские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8"/>
          <a:stretch/>
        </p:blipFill>
        <p:spPr>
          <a:xfrm>
            <a:off x="4888183" y="2779236"/>
            <a:ext cx="3879853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2" descr="Файл:Basketball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0" y="705362"/>
            <a:ext cx="1330573" cy="13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822192" cy="3921616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Волейбол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-командная спортивная игра, в процессе которой две команды соревнуются на специальной площадке, разделённой сеткой.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Игроки стремятся направить мяч на сторону соперника таким образом, чтобы он приземлился на площадке противника , либо игрок защищающейся команды допустил ошибку.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соревнованиях принимают участие мужские и женские команды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5076056" y="2997232"/>
            <a:ext cx="374339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2" name="Picture 2" descr="Файл:Volleyball (indoor)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0" y="404663"/>
            <a:ext cx="165875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Теннис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Теннис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вид спорта, в котором соперничают либо два игрока («одиночная игра»), либо две команды, состоящие из двух игроков («парная игра»).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Задачей соперников (теннисистов или теннисисток) является при помощи ракеток отправлять мяч на сторону соперника так, чтобы тот не смог его отразить, при этом, чтобы мяч не вылетел за поле игры.</a:t>
            </a:r>
          </a:p>
          <a:p>
            <a:pPr marL="320040" indent="-320040">
              <a:buFont typeface="Wingdings"/>
              <a:buChar char="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59053"/>
            <a:ext cx="381540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Света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айл:Tennis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2656"/>
            <a:ext cx="125140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12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-9525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Футбол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командный вид спорта, в котором целью является забить мяч в ворота соперника ногами или другими частями тела (кроме рук) большее, чем команда соперника количество раз.</a:t>
            </a:r>
          </a:p>
          <a:p>
            <a:pPr marL="0" indent="-9525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настоящее время самый популярный и массовый вид спорта в мире.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3610" r="-903" b="8118"/>
          <a:stretch/>
        </p:blipFill>
        <p:spPr>
          <a:xfrm>
            <a:off x="5147479" y="2988380"/>
            <a:ext cx="3672412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492" name="Picture 2" descr="Файл:Football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404664"/>
            <a:ext cx="155789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Лёгкая атлетика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Лёгкая атлетика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совокупность видов спорта, объединяющая пять дисциплин - бег; спортивная ходьба; прыжки (в длину, высоту, тройной, с шестом); метание (диска, копья, молота), толкание ядра; легкоатлетические многоборья.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из основных и наиболее массовых видов спорта.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 b="2384"/>
          <a:stretch/>
        </p:blipFill>
        <p:spPr>
          <a:xfrm>
            <a:off x="5076056" y="2780928"/>
            <a:ext cx="373047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6" name="Picture 2" descr="Файл:Athletics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261714"/>
            <a:ext cx="141588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гимнастика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Художественная гимнастика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 упражнения идут под музыкальное сопровождение.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Классическое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многоборье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 упражнения) - олимпийская дисциплина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 групповых выступлениях используются или одновременно два вида предметов (например- обручи и мячи) или один вид (пять мячей, пять пар булав).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38916" name="Picture 2" descr="Файл:Gymnastics (rhythmic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332656"/>
            <a:ext cx="156592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4" b="8188"/>
          <a:stretch/>
        </p:blipFill>
        <p:spPr>
          <a:xfrm>
            <a:off x="5149631" y="3007390"/>
            <a:ext cx="369470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542</TotalTime>
  <Words>729</Words>
  <Application>Microsoft Office PowerPoint</Application>
  <PresentationFormat>Экран (4:3)</PresentationFormat>
  <Paragraphs>111</Paragraphs>
  <Slides>24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Летние Олимпийские виды спорта</vt:lpstr>
      <vt:lpstr>Презентация PowerPoint</vt:lpstr>
      <vt:lpstr>Бадминтон </vt:lpstr>
      <vt:lpstr>Баскетбол</vt:lpstr>
      <vt:lpstr>Волейбол</vt:lpstr>
      <vt:lpstr>Теннис</vt:lpstr>
      <vt:lpstr>Футбол</vt:lpstr>
      <vt:lpstr>Лёгкая атлетика</vt:lpstr>
      <vt:lpstr>Художественная гимнастика</vt:lpstr>
      <vt:lpstr>  Спортивная гимнастика</vt:lpstr>
      <vt:lpstr>Велоспорт</vt:lpstr>
      <vt:lpstr>Конный спорт</vt:lpstr>
      <vt:lpstr>Плавание</vt:lpstr>
      <vt:lpstr>Синхронное плавание</vt:lpstr>
      <vt:lpstr>Прыжки в воду</vt:lpstr>
      <vt:lpstr> Академическая гребля</vt:lpstr>
      <vt:lpstr>Парусный спорт</vt:lpstr>
      <vt:lpstr>Борьба</vt:lpstr>
      <vt:lpstr>Бокс</vt:lpstr>
      <vt:lpstr>Тейквондо</vt:lpstr>
      <vt:lpstr>Дзюдо</vt:lpstr>
      <vt:lpstr>Стрельба из лука</vt:lpstr>
      <vt:lpstr>Фехтование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Олимпийские виды спорта</dc:title>
  <dc:creator>111</dc:creator>
  <cp:lastModifiedBy>Света</cp:lastModifiedBy>
  <cp:revision>72</cp:revision>
  <dcterms:modified xsi:type="dcterms:W3CDTF">2015-11-08T11:26:07Z</dcterms:modified>
</cp:coreProperties>
</file>