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6"/>
  </p:notesMasterIdLst>
  <p:sldIdLst>
    <p:sldId id="256" r:id="rId2"/>
    <p:sldId id="310" r:id="rId3"/>
    <p:sldId id="266" r:id="rId4"/>
    <p:sldId id="268" r:id="rId5"/>
    <p:sldId id="279" r:id="rId6"/>
    <p:sldId id="314" r:id="rId7"/>
    <p:sldId id="309" r:id="rId8"/>
    <p:sldId id="290" r:id="rId9"/>
    <p:sldId id="285" r:id="rId10"/>
    <p:sldId id="283" r:id="rId11"/>
    <p:sldId id="275" r:id="rId12"/>
    <p:sldId id="289" r:id="rId13"/>
    <p:sldId id="294" r:id="rId14"/>
    <p:sldId id="297" r:id="rId15"/>
    <p:sldId id="295" r:id="rId16"/>
    <p:sldId id="264" r:id="rId17"/>
    <p:sldId id="313" r:id="rId18"/>
    <p:sldId id="272" r:id="rId19"/>
    <p:sldId id="270" r:id="rId20"/>
    <p:sldId id="315" r:id="rId21"/>
    <p:sldId id="287" r:id="rId22"/>
    <p:sldId id="299" r:id="rId23"/>
    <p:sldId id="305" r:id="rId24"/>
    <p:sldId id="316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74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4660"/>
  </p:normalViewPr>
  <p:slideViewPr>
    <p:cSldViewPr>
      <p:cViewPr varScale="1">
        <p:scale>
          <a:sx n="63" d="100"/>
          <a:sy n="63" d="100"/>
        </p:scale>
        <p:origin x="84" y="12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BA4DE5E-BEEE-4D02-9A43-AA81B119315D}" type="datetimeFigureOut">
              <a:rPr lang="ru-RU"/>
              <a:pPr>
                <a:defRPr/>
              </a:pPr>
              <a:t>08.11.2015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E3320EE-4322-433A-9056-E2EE4BEA452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6964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289C1B-5E7F-45B1-AA49-A051B4423603}" type="datetimeFigureOut">
              <a:rPr lang="ru-RU" smtClean="0"/>
              <a:pPr>
                <a:defRPr/>
              </a:pPr>
              <a:t>08.11.2015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A07434-6D75-4CCB-BA00-EFD26011208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A9740B-D7C4-4047-A24E-46DC17C1E909}" type="datetimeFigureOut">
              <a:rPr lang="ru-RU" smtClean="0"/>
              <a:pPr>
                <a:defRPr/>
              </a:pPr>
              <a:t>08.11.2015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E8BD9-C65E-411D-B6F3-4AFE2058DCC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188630-E387-4698-A51F-EC125FC6BC21}" type="datetimeFigureOut">
              <a:rPr lang="ru-RU" smtClean="0"/>
              <a:pPr>
                <a:defRPr/>
              </a:pPr>
              <a:t>08.11.2015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EBED0F-A6D0-490D-98C8-7C0DCEB6FE0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FF0B79-7540-4068-A7CE-28F0BF7C2B6A}" type="datetimeFigureOut">
              <a:rPr lang="ru-RU" smtClean="0"/>
              <a:pPr>
                <a:defRPr/>
              </a:pPr>
              <a:t>08.11.2015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0BD662-C366-476B-B72B-A2B14E1946F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647AB5-6CDE-4BBD-9ED7-2649E9DFC645}" type="datetimeFigureOut">
              <a:rPr lang="ru-RU" smtClean="0"/>
              <a:pPr>
                <a:defRPr/>
              </a:pPr>
              <a:t>08.11.2015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5F396F-639F-4C10-87C9-8E2442D83C8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5E077E-9DB6-4D50-8881-3F9BEBFF3B29}" type="datetimeFigureOut">
              <a:rPr lang="ru-RU" smtClean="0"/>
              <a:pPr>
                <a:defRPr/>
              </a:pPr>
              <a:t>08.11.2015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308E1E-B4E3-4DB8-9F5D-8832D41D509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21A4F8-7234-4C74-A71A-D609A12D32C2}" type="datetimeFigureOut">
              <a:rPr lang="ru-RU" smtClean="0"/>
              <a:pPr>
                <a:defRPr/>
              </a:pPr>
              <a:t>08.11.2015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B3E788-8ABA-4912-B633-5CA437E3546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8D7E8A-E21F-4E09-8E5B-4C7FD1997A5F}" type="datetimeFigureOut">
              <a:rPr lang="ru-RU" smtClean="0"/>
              <a:pPr>
                <a:defRPr/>
              </a:pPr>
              <a:t>08.11.2015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CA898D-D997-40AC-A9C0-0B42509D980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4ABF85-7BFE-4D6E-A3BF-72E60AA8EEBB}" type="datetimeFigureOut">
              <a:rPr lang="ru-RU" smtClean="0"/>
              <a:pPr>
                <a:defRPr/>
              </a:pPr>
              <a:t>08.11.2015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94DD2-9E2F-481B-AA6F-64C8C961947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D25723-3BBA-40A3-A96B-6D0C87934B55}" type="datetimeFigureOut">
              <a:rPr lang="ru-RU" smtClean="0"/>
              <a:pPr>
                <a:defRPr/>
              </a:pPr>
              <a:t>08.11.2015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5576D2-9290-4D9F-A0A3-B1288F72F98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CD3A41-2E86-43D6-8CAA-B2FF0C665C06}" type="datetimeFigureOut">
              <a:rPr lang="ru-RU" smtClean="0"/>
              <a:pPr>
                <a:defRPr/>
              </a:pPr>
              <a:t>08.11.2015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4EAB62-8515-4EE9-A2FF-4F83402A9C4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CEBBA88-4C6D-4923-AA2B-ED8DA470E2F0}" type="datetimeFigureOut">
              <a:rPr lang="ru-RU" smtClean="0"/>
              <a:pPr>
                <a:defRPr/>
              </a:pPr>
              <a:t>08.11.2015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C91D5B1-EA21-4507-A3F2-4EEB29012B5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hyperlink" Target="http://upload.wikimedia.org/wikipedia/commons/8/86/Cycling_(road)_pictogram.svg" TargetMode="External"/><Relationship Id="rId3" Type="http://schemas.openxmlformats.org/officeDocument/2006/relationships/hyperlink" Target="http://upload.wikimedia.org/wikipedia/commons/5/57/Rowing_pictogram.svg" TargetMode="External"/><Relationship Id="rId7" Type="http://schemas.openxmlformats.org/officeDocument/2006/relationships/hyperlink" Target="http://upload.wikimedia.org/wikipedia/commons/4/4f/Basketball_pictogram.svg" TargetMode="External"/><Relationship Id="rId12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hyperlink" Target="http://upload.wikimedia.org/wikipedia/commons/1/12/Wrestling_pictogram.svg" TargetMode="External"/><Relationship Id="rId5" Type="http://schemas.openxmlformats.org/officeDocument/2006/relationships/hyperlink" Target="http://upload.wikimedia.org/wikipedia/commons/9/90/Badminton_pictogram.svg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hyperlink" Target="http://upload.wikimedia.org/wikipedia/commons/c/c2/Boxing_pictogram.svg" TargetMode="External"/><Relationship Id="rId1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://upload.wikimedia.org/wikipedia/commons/1/12/Gymnastics_(artistic)_pictogram.svg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8/86/Cycling_(road)_pictogram.svg" TargetMode="Externa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2/24/Equestrian_pictogram.svg" TargetMode="Externa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e/eb/Swimming_pictogram.svg" TargetMode="Externa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3/3c/Synchronized_swimming_pictogram.svg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://upload.wikimedia.org/wikipedia/commons/9/94/Diving_pictogram.svg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jp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hyperlink" Target="http://upload.wikimedia.org/wikipedia/commons/5/57/Rowing_pictogram.sv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c/c1/Sailing_pictogram.svg" TargetMode="Externa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1/12/Wrestling_pictogram.svg" TargetMode="External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c/c2/Boxing_pictogram.svg" TargetMode="External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png"/><Relationship Id="rId4" Type="http://schemas.openxmlformats.org/officeDocument/2006/relationships/hyperlink" Target="http://upload.wikimedia.org/wikipedia/commons/d/d3/Taekwondo_pictogram.svg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f/fa/Judo_pictogram.svg" TargetMode="External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8/8e/Archery_pictogram.svg" TargetMode="External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0/02/Fencing_pictogram.svg" TargetMode="External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upload.wikimedia.org/wikipedia/commons/9/90/Badminton_pictogram.svg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4/4f/Basketball_pictogram.svg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c/ca/Volleyball_(indoor)_pictogram.svg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hyperlink" Target="http://upload.wikimedia.org/wikipedia/commons/8/85/Tennis_pictogram.sv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c/cf/Football_pictogram.svg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8/8f/Athletics_pictogram.svg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upload.wikimedia.org/wikipedia/commons/e/ec/Gymnastics_(rhythmic)_pictogram.svg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44824"/>
            <a:ext cx="7772400" cy="1470025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Летние Олимпийские виды спорта</a:t>
            </a:r>
            <a:endParaRPr lang="ru-RU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92080" y="3284984"/>
            <a:ext cx="3450279" cy="590897"/>
          </a:xfrm>
        </p:spPr>
        <p:txBody>
          <a:bodyPr>
            <a:noAutofit/>
          </a:bodyPr>
          <a:lstStyle/>
          <a:p>
            <a:pPr algn="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</a:t>
            </a:r>
          </a:p>
          <a:p>
            <a:pPr algn="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нструктор по физической культуре</a:t>
            </a:r>
          </a:p>
          <a:p>
            <a:pPr algn="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Глущенко С.А.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Света\Desktop\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9267" y="5877272"/>
            <a:ext cx="735371" cy="95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6032262"/>
            <a:ext cx="77977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© Муниципальное дошкольное образовательное учреждение </a:t>
            </a:r>
          </a:p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центр развития ребенка – детский сад № 105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городского округа город Рыбинск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467544" y="458680"/>
            <a:ext cx="7776760" cy="936772"/>
            <a:chOff x="467544" y="458680"/>
            <a:chExt cx="7776760" cy="936772"/>
          </a:xfrm>
        </p:grpSpPr>
        <p:pic>
          <p:nvPicPr>
            <p:cNvPr id="6" name="Picture 2" descr="Файл:Rowing pictogram.sv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67544" y="458680"/>
              <a:ext cx="899920" cy="899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7" name="Picture 4" descr="Файл:Badminton pictogram.svg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 flipH="1">
              <a:off x="7308304" y="490482"/>
              <a:ext cx="936000" cy="9033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8" name="Picture 2" descr="Файл:Basketball pictogram.svg">
              <a:hlinkClick r:id="rId7"/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 flipH="1">
              <a:off x="1913948" y="458680"/>
              <a:ext cx="880095" cy="9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9" name="Picture 2" descr="Файл:Boxing pictogram.svg">
              <a:hlinkClick r:id="rId9"/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 flipH="1">
              <a:off x="4788024" y="490482"/>
              <a:ext cx="948422" cy="9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10" name="Picture 2" descr="Файл:Wrestling pictogram.svg">
              <a:hlinkClick r:id="rId11"/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 flipH="1">
              <a:off x="3491880" y="460350"/>
              <a:ext cx="903729" cy="9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11" name="Picture 2" descr="Файл:Cycling (road) pictogram.svg">
              <a:hlinkClick r:id="rId13"/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 flipH="1">
              <a:off x="6093798" y="495452"/>
              <a:ext cx="920101" cy="9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 eaLnBrk="1" hangingPunct="1"/>
            <a:r>
              <a:rPr lang="ru-RU" sz="4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Спортивная гимнастика</a:t>
            </a:r>
          </a:p>
        </p:txBody>
      </p:sp>
      <p:sp>
        <p:nvSpPr>
          <p:cNvPr id="36867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pPr marL="0" indent="0" eaLnBrk="1" hangingPunct="1">
              <a:spcBef>
                <a:spcPts val="0"/>
              </a:spcBef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Спортивная гимнастика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 -вид спорта, включающий соревнования на гимнастических снарядах, в вольных упражнениях и в опорных прыжках.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 1896 года спортивная гимнастика включена в программу Олимпийских игр.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С 1928 года в Олимпийских играх участвуют женщины.</a:t>
            </a:r>
          </a:p>
          <a:p>
            <a:pPr eaLnBrk="1" hangingPunct="1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8" name="Picture 2" descr="Файл:Gymnastics (artistic) pictogram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389856"/>
            <a:ext cx="1656186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Света\Desktop\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517232"/>
            <a:ext cx="877671" cy="125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Объект 8"/>
          <p:cNvPicPr>
            <a:picLocks noGrp="1" noChangeAspect="1"/>
          </p:cNvPicPr>
          <p:nvPr>
            <p:ph sz="quarter" idx="14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46"/>
          <a:stretch/>
        </p:blipFill>
        <p:spPr>
          <a:xfrm>
            <a:off x="5069781" y="2997232"/>
            <a:ext cx="3750693" cy="25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A7406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827584" y="338328"/>
            <a:ext cx="7859216" cy="1252728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 eaLnBrk="1" hangingPunct="1"/>
            <a:r>
              <a:rPr lang="ru-RU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Велоспорт</a:t>
            </a:r>
          </a:p>
        </p:txBody>
      </p:sp>
      <p:sp>
        <p:nvSpPr>
          <p:cNvPr id="28675" name="Содержимое 2"/>
          <p:cNvSpPr>
            <a:spLocks noGrp="1"/>
          </p:cNvSpPr>
          <p:nvPr>
            <p:ph sz="quarter" idx="13"/>
          </p:nvPr>
        </p:nvSpPr>
        <p:spPr>
          <a:xfrm>
            <a:off x="676655" y="2348880"/>
            <a:ext cx="3822192" cy="3777600"/>
          </a:xfrm>
        </p:spPr>
        <p:txBody>
          <a:bodyPr>
            <a:normAutofit fontScale="77500" lnSpcReduction="20000"/>
          </a:bodyPr>
          <a:lstStyle/>
          <a:p>
            <a:pPr marL="0" eaLnBrk="1" hangingPunct="1">
              <a:spcBef>
                <a:spcPts val="0"/>
              </a:spcBef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Велосипедный спорт-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 перемещение по земле с использованием транспортных средств (велосипедов), движимых мускульной силой человека.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программу Олимпийских игр входят трековые гонки.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Основная цель гоночных дисциплин- наиболее быстрое преодоление дистанции.</a:t>
            </a:r>
          </a:p>
          <a:p>
            <a:pPr eaLnBrk="1" hangingPunct="1"/>
            <a:endParaRPr lang="ru-RU" dirty="0" smtClean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71"/>
          <a:stretch/>
        </p:blipFill>
        <p:spPr>
          <a:xfrm>
            <a:off x="5148064" y="2924944"/>
            <a:ext cx="3672567" cy="25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A7406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8676" name="Picture 2" descr="Файл:Cycling (road) pictogram.sv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948266" y="404664"/>
            <a:ext cx="1656181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Света\Desktop\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517232"/>
            <a:ext cx="877671" cy="125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 eaLnBrk="1" hangingPunct="1"/>
            <a:r>
              <a:rPr lang="ru-RU" sz="4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Конный спорт</a:t>
            </a:r>
          </a:p>
        </p:txBody>
      </p:sp>
      <p:sp>
        <p:nvSpPr>
          <p:cNvPr id="43011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eaLnBrk="1" hangingPunct="1"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Конный спорт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-сборное понятие, под которым понимаются спортивные игры с использованием лошадей.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Лошадь при этом управляется перемещением веса всадника, сжатием бёдер и ослаблением или натяжением поводьев.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04"/>
          <a:stretch/>
        </p:blipFill>
        <p:spPr>
          <a:xfrm>
            <a:off x="5076056" y="2997232"/>
            <a:ext cx="3815407" cy="25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A7406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3012" name="Picture 2" descr="Файл:Equestrian pictogram.sv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236296" y="332656"/>
            <a:ext cx="1458865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Света\Desktop\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517232"/>
            <a:ext cx="877671" cy="125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 eaLnBrk="1" hangingPunct="1"/>
            <a:r>
              <a:rPr lang="ru-RU" sz="4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Плавание</a:t>
            </a:r>
          </a:p>
        </p:txBody>
      </p:sp>
      <p:sp>
        <p:nvSpPr>
          <p:cNvPr id="48131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eaLnBrk="1" hangingPunct="1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Плавание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вид спорта, заключающийся в преодолении вплавь за наименьшее время различных дистанций.</a:t>
            </a:r>
          </a:p>
          <a:p>
            <a:pPr marL="0" indent="0" eaLnBrk="1" hangingPunct="1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Виды плавания: вольный стиль, плавание на спине, брасс, баттерфляй, комбинированная эстафета.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0" t="13931" r="9132"/>
          <a:stretch/>
        </p:blipFill>
        <p:spPr>
          <a:xfrm>
            <a:off x="5076056" y="2995101"/>
            <a:ext cx="3750587" cy="25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A7406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8132" name="Picture 2" descr="Файл:Swimming pictogram.sv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092280" y="332656"/>
            <a:ext cx="1584176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Света\Desktop\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517232"/>
            <a:ext cx="877671" cy="125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 eaLnBrk="1" hangingPunct="1"/>
            <a:r>
              <a:rPr lang="ru-RU" sz="4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Синхронное плавание</a:t>
            </a:r>
          </a:p>
        </p:txBody>
      </p:sp>
      <p:sp>
        <p:nvSpPr>
          <p:cNvPr id="51203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eaLnBrk="1" hangingPunct="1"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Синхронное плавание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один из водных видов спорта.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Синхронное плавание представляет собой смесь гимнастики, акробатики и плавания.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программе Олимпийских игр соревнуются только женщины.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45983" y="2924944"/>
            <a:ext cx="3595068" cy="25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1204" name="Picture 2" descr="Файл:Synchronized swimming pictogram.sv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288" y="36514"/>
            <a:ext cx="1620000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Света\Desktop\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517232"/>
            <a:ext cx="877671" cy="125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 eaLnBrk="1" hangingPunct="1"/>
            <a:r>
              <a:rPr lang="ru-RU" sz="4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Прыжки в воду</a:t>
            </a:r>
          </a:p>
        </p:txBody>
      </p:sp>
      <p:sp>
        <p:nvSpPr>
          <p:cNvPr id="49155" name="Содержимое 2"/>
          <p:cNvSpPr>
            <a:spLocks noGrp="1"/>
          </p:cNvSpPr>
          <p:nvPr>
            <p:ph sz="quarter" idx="13"/>
          </p:nvPr>
        </p:nvSpPr>
        <p:spPr>
          <a:xfrm>
            <a:off x="676655" y="2060848"/>
            <a:ext cx="3822192" cy="4176464"/>
          </a:xfrm>
        </p:spPr>
        <p:txBody>
          <a:bodyPr>
            <a:normAutofit fontScale="92500" lnSpcReduction="20000"/>
          </a:bodyPr>
          <a:lstStyle/>
          <a:p>
            <a:pPr marL="0" eaLnBrk="1" hangingPunct="1">
              <a:spcBef>
                <a:spcPts val="0"/>
              </a:spcBef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Прыжки в воду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один из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водных видов спорта.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На соревнованиях выполняются прыжки с трамплина и вышки.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Во время прыжка спортсмены выполняют ряд акробатических действий (обороты, винты, вращения).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Судьями оценивается как качество выполнения акробатических элементов в полётной фазе, так и чистота входа в воду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соревнованиях по синхронным прыжкам оценивается также синхронность исполнения элементов двумя участниками.</a:t>
            </a:r>
          </a:p>
          <a:p>
            <a:pPr marL="0" indent="0">
              <a:spcBef>
                <a:spcPts val="0"/>
              </a:spcBef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6" name="Picture 2" descr="Файл:Diving pictogram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660232" y="260648"/>
            <a:ext cx="1858516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Света\Desktop\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517232"/>
            <a:ext cx="877671" cy="125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Объект 2"/>
          <p:cNvPicPr>
            <a:picLocks noGrp="1" noChangeAspect="1"/>
          </p:cNvPicPr>
          <p:nvPr>
            <p:ph sz="quarter" idx="14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41"/>
          <a:stretch/>
        </p:blipFill>
        <p:spPr>
          <a:xfrm>
            <a:off x="5004048" y="2988016"/>
            <a:ext cx="3743400" cy="25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A7406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 eaLnBrk="1" hangingPunct="1"/>
            <a:r>
              <a:rPr lang="ru-RU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Академическая гребля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sz="quarter" idx="13"/>
          </p:nvPr>
        </p:nvSpPr>
        <p:spPr>
          <a:xfrm>
            <a:off x="676655" y="2276872"/>
            <a:ext cx="3822192" cy="3849608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Академическая гребля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- циклический вид спорта.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Спортсмены находятся в лодках и гребут спиной вперед, в отличие от гребли на байдарках и каноэ. </a:t>
            </a:r>
          </a:p>
          <a:p>
            <a:pPr marL="0" indent="0"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Гребля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 байдарках и каноэ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- гребной вид спорта, в котором используются лодки двух типов: байдарки и каноэ. Является олимпийским видом спорта с 1936 года.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Участие принимают мужчины и женщины.</a:t>
            </a:r>
          </a:p>
          <a:p>
            <a:pPr marL="0" indent="0" eaLnBrk="1" hangingPunct="1">
              <a:spcBef>
                <a:spcPts val="0"/>
              </a:spcBef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997232"/>
            <a:ext cx="3360000" cy="25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7412" name="Picture 2" descr="Файл:Rowing pictogram.sv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6256" y="188640"/>
            <a:ext cx="1620000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Света\Desktop\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517232"/>
            <a:ext cx="877671" cy="125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/>
            <a:r>
              <a:rPr lang="ru-RU" sz="40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Парусный спорт</a:t>
            </a:r>
            <a:endParaRPr lang="ru-RU" sz="40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Парусный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спорт 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- виды спорта, в которых спортсмены соревнуются, используя снаряжение, главным образом, лодки и суда.</a:t>
            </a:r>
          </a:p>
          <a:p>
            <a:pPr marL="0" indent="0">
              <a:buNone/>
              <a:defRPr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Соревнования по парусному спорту были впервые включены в программу Олимпийских игр в 1900 году.</a:t>
            </a:r>
          </a:p>
          <a:p>
            <a:endParaRPr lang="ru-RU" dirty="0" smtClean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67"/>
          <a:stretch/>
        </p:blipFill>
        <p:spPr>
          <a:xfrm>
            <a:off x="5101257" y="2924944"/>
            <a:ext cx="3694014" cy="25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A7406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Picture 2" descr="Файл:Sailing pictogram.sv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476672"/>
            <a:ext cx="1620000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Света\Desktop\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517232"/>
            <a:ext cx="877671" cy="125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59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611560" y="338328"/>
            <a:ext cx="8075240" cy="1252728"/>
          </a:xfrm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 eaLnBrk="1" hangingPunct="1"/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Борьба</a:t>
            </a:r>
          </a:p>
        </p:txBody>
      </p:sp>
      <p:sp>
        <p:nvSpPr>
          <p:cNvPr id="25603" name="Содержимое 2"/>
          <p:cNvSpPr>
            <a:spLocks noGrp="1"/>
          </p:cNvSpPr>
          <p:nvPr>
            <p:ph sz="quarter" idx="13"/>
          </p:nvPr>
        </p:nvSpPr>
        <p:spPr>
          <a:xfrm>
            <a:off x="683568" y="1844824"/>
            <a:ext cx="3822192" cy="4761328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Борьба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- единоборство двух невооружённых спортсменов с использованием определённых приёмов.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программе Олимпийских игр представлены Вольная борьба и Греко-римская борьба.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Вольная борьба-вид единоборства с применением различных приёмов (захватов, бросков, переворотов, подножек и т. п.), в котором каждый из соперников пытается положить другого на лопатки и победить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программу Олимпийских игр вольная борьба включена с 1904 г., для женщин - с 2004 г.</a:t>
            </a: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64"/>
          <a:stretch/>
        </p:blipFill>
        <p:spPr>
          <a:xfrm>
            <a:off x="5182352" y="2963316"/>
            <a:ext cx="3635341" cy="25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A7406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5604" name="Picture 2" descr="Файл:Wrestling pictogram.sv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948264" y="476672"/>
            <a:ext cx="1626709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Света\Desktop\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517232"/>
            <a:ext cx="877671" cy="125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683568" y="338328"/>
            <a:ext cx="8003232" cy="1252728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 eaLnBrk="1" hangingPunct="1"/>
            <a:r>
              <a:rPr lang="ru-RU" sz="4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Бокс</a:t>
            </a:r>
          </a:p>
        </p:txBody>
      </p:sp>
      <p:sp>
        <p:nvSpPr>
          <p:cNvPr id="23555" name="Содержимое 2"/>
          <p:cNvSpPr>
            <a:spLocks noGrp="1"/>
          </p:cNvSpPr>
          <p:nvPr>
            <p:ph sz="quarter" idx="13"/>
          </p:nvPr>
        </p:nvSpPr>
        <p:spPr>
          <a:xfrm>
            <a:off x="676655" y="1976289"/>
            <a:ext cx="3822192" cy="4405039"/>
          </a:xfrm>
        </p:spPr>
        <p:txBody>
          <a:bodyPr>
            <a:normAutofit fontScale="85000" lnSpcReduction="20000"/>
          </a:bodyPr>
          <a:lstStyle/>
          <a:p>
            <a:pPr marL="0" indent="0" eaLnBrk="1" hangingPunct="1">
              <a:spcBef>
                <a:spcPts val="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Бокс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-контактный вид спорта, единоборство, в котором спортсмены наносят друг другу удары кулаками в специальных перчатках.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Победа присваивается в случае, если соперник сбит с ног и не может подняться в течение десяти секунд (нокаут) или если он получил травму, не позволяющую продолжать бой (технический нокаут).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после установленного количества раундов поединок не был прекращён, то победитель определяется оценками судей.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73"/>
          <a:stretch/>
        </p:blipFill>
        <p:spPr>
          <a:xfrm>
            <a:off x="5148064" y="2997232"/>
            <a:ext cx="3720669" cy="25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A7406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3556" name="Picture 2" descr="Файл:Boxing pictogram.sv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092280" y="404664"/>
            <a:ext cx="1656184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Света\Desktop\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517232"/>
            <a:ext cx="877671" cy="125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28387" y="2348880"/>
            <a:ext cx="8229600" cy="3672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itchFamily="2" charset="2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Летние Олимпийские игры - крупнейшие международные соревнования по летним и всесезонным видам спорта, проводятся  один раз в 4 года под эгидой Международного олимпийского комитета (МОК). </a:t>
            </a:r>
          </a:p>
          <a:p>
            <a:pPr algn="ctr">
              <a:buFont typeface="Wingdings" pitchFamily="2" charset="2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начали проводиться с 1896 года. </a:t>
            </a:r>
          </a:p>
          <a:p>
            <a:pPr algn="ctr">
              <a:buFont typeface="Wingdings" pitchFamily="2" charset="2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Возрождение олимпийского движения в современности связано с именем барона Пьера де Кубертена.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Света\Desktop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517232"/>
            <a:ext cx="877671" cy="125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984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/>
            <a:r>
              <a:rPr lang="ru-RU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Тейквондо</a:t>
            </a:r>
            <a:endParaRPr lang="ru-RU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b="1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ей</a:t>
            </a:r>
            <a:r>
              <a:rPr lang="vi-VN" sz="2200" b="1" dirty="0">
                <a:latin typeface="Times New Roman" pitchFamily="18" charset="0"/>
                <a:cs typeface="Times New Roman" pitchFamily="18" charset="0"/>
              </a:rPr>
              <a:t>квондо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- корейское боевое искусство.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Тейквондо означает систему духовной тренировки и технику самообороны без оружия, наряду со здоровьем, а также квалифицированным исполнением ударов, блоков и прыжков, выполняющихся голыми руками и ногами для поражения одного или нескольких соперников.</a:t>
            </a:r>
          </a:p>
          <a:p>
            <a:endParaRPr lang="ru-RU" dirty="0" smtClean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76"/>
          <a:stretch/>
        </p:blipFill>
        <p:spPr>
          <a:xfrm>
            <a:off x="5004048" y="2997232"/>
            <a:ext cx="3816427" cy="25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A7406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Picture 2" descr="C:\Users\Света\Desktop\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517232"/>
            <a:ext cx="877671" cy="125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Файл:Taekwondo pictogram.sv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4288" y="548680"/>
            <a:ext cx="1500188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55590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 eaLnBrk="1" hangingPunct="1"/>
            <a:r>
              <a:rPr lang="ru-RU" sz="4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Дзюдо</a:t>
            </a:r>
          </a:p>
        </p:txBody>
      </p:sp>
      <p:sp>
        <p:nvSpPr>
          <p:cNvPr id="40963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pPr marL="0" indent="0" eaLnBrk="1" hangingPunct="1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Дзюдо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- современное японское боевое искусство и спортивное единоборство без оружия.</a:t>
            </a:r>
          </a:p>
          <a:p>
            <a:pPr marL="0" indent="0" eaLnBrk="1" hangingPunct="1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Впервые соревнования по дзюдо среди мужчин прошли на летней Олимпиаде 1964 года в Токио.</a:t>
            </a:r>
          </a:p>
          <a:p>
            <a:pPr marL="0" indent="0" eaLnBrk="1" hangingPunct="1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Женщины впервые соревновались в дзюдо в рамках летней Олимпиады 1992 года в Барселоне.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дзюдо используются броски, болевые приёмы, удержания, удушения и удары.</a:t>
            </a:r>
          </a:p>
          <a:p>
            <a:pPr marL="0" indent="0" eaLnBrk="1" hangingPunct="1"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dirty="0" smtClean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74"/>
          <a:stretch/>
        </p:blipFill>
        <p:spPr>
          <a:xfrm>
            <a:off x="5076056" y="2852936"/>
            <a:ext cx="3699520" cy="25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A7406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0964" name="Picture 2" descr="Файл:Judo pictogram.sv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092280" y="332656"/>
            <a:ext cx="1512168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Света\Desktop\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517232"/>
            <a:ext cx="877671" cy="125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 eaLnBrk="1" hangingPunct="1"/>
            <a:r>
              <a:rPr lang="ru-RU" sz="4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Стрельба из лука</a:t>
            </a:r>
          </a:p>
        </p:txBody>
      </p:sp>
      <p:sp>
        <p:nvSpPr>
          <p:cNvPr id="53251" name="Содержимое 2"/>
          <p:cNvSpPr>
            <a:spLocks noGrp="1"/>
          </p:cNvSpPr>
          <p:nvPr>
            <p:ph sz="quarter" idx="13"/>
          </p:nvPr>
        </p:nvSpPr>
        <p:spPr>
          <a:xfrm>
            <a:off x="676655" y="1916832"/>
            <a:ext cx="3822192" cy="4392488"/>
          </a:xfrm>
        </p:spPr>
        <p:txBody>
          <a:bodyPr>
            <a:normAutofit fontScale="70000" lnSpcReduction="20000"/>
          </a:bodyPr>
          <a:lstStyle/>
          <a:p>
            <a:pPr marL="0" indent="0" eaLnBrk="1" hangingPunct="1">
              <a:spcBef>
                <a:spcPts val="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Стрельба из лука -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вид спорта, в котором производится стрельба из лука стрелами на точность или дальность.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Победителем является спортсмен или команда, которая наберёт больше очков, согласно правилам соревнований.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Олимпийский вид спорта с 1900 года.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Дисциплины:</a:t>
            </a:r>
          </a:p>
          <a:p>
            <a:pPr marL="137160" indent="-457200">
              <a:spcBef>
                <a:spcPts val="0"/>
              </a:spcBef>
              <a:buFontTx/>
              <a:buChar char="-"/>
              <a:defRPr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личные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(мужские и женские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137160" indent="-457200">
              <a:spcBef>
                <a:spcPts val="0"/>
              </a:spcBef>
              <a:buFontTx/>
              <a:buChar char="-"/>
              <a:defRPr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командные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(мужские и женские), в команде 3 участника. 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Спортсмены квалифицируются на Олимпийские Игры по результатам сезона. 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Правила проведения постоянно меняются. </a:t>
            </a:r>
          </a:p>
          <a:p>
            <a:pPr marL="0" indent="0" eaLnBrk="1" hangingPunct="1">
              <a:spcBef>
                <a:spcPts val="0"/>
              </a:spcBef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dirty="0" smtClean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791" y="2961686"/>
            <a:ext cx="3678681" cy="25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A7406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3252" name="Picture 2" descr="Файл:Archery pictogram.sv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380312" y="404664"/>
            <a:ext cx="1440160" cy="139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Света\Desktop\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517232"/>
            <a:ext cx="877671" cy="125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Заголовок 1"/>
          <p:cNvSpPr>
            <a:spLocks noGrp="1"/>
          </p:cNvSpPr>
          <p:nvPr>
            <p:ph type="title"/>
          </p:nvPr>
        </p:nvSpPr>
        <p:spPr>
          <a:xfrm>
            <a:off x="683568" y="338328"/>
            <a:ext cx="8003232" cy="1252728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 eaLnBrk="1" hangingPunct="1"/>
            <a:r>
              <a:rPr lang="ru-RU" sz="4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Фехтование</a:t>
            </a:r>
          </a:p>
        </p:txBody>
      </p:sp>
      <p:sp>
        <p:nvSpPr>
          <p:cNvPr id="59395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pPr marL="0" indent="-85725" eaLnBrk="1" hangingPunct="1">
              <a:spcBef>
                <a:spcPts val="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Фехтование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система приёмов владения ручным холодным оружием в рукопашном бою, нанесения и отражения ударов.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Также фехтованием называют и сам процесс боя с использованием холодного оружия (как реальный, так и учебно-тренировочный, спортивный, сценический и др.).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Главная цель спортивного состязания - нанести укол противнику и, соответственно, избежать укола самому.  </a:t>
            </a:r>
          </a:p>
          <a:p>
            <a:pPr eaLnBrk="1" hangingPunct="1"/>
            <a:endParaRPr lang="ru-RU" dirty="0" smtClean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05" t="-4027" r="1805" b="10676"/>
          <a:stretch/>
        </p:blipFill>
        <p:spPr>
          <a:xfrm>
            <a:off x="4932040" y="2924944"/>
            <a:ext cx="3870666" cy="25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A7406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9396" name="Picture 2" descr="Файл:Fencing pictogram.sv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256733" y="476672"/>
            <a:ext cx="1447734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Света\Desktop\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517232"/>
            <a:ext cx="877671" cy="125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</a:t>
            </a:r>
            <a:r>
              <a:rPr lang="ru-RU" dirty="0" smtClean="0"/>
              <a:t>сточники</a:t>
            </a:r>
            <a:endParaRPr lang="ru-RU" dirty="0"/>
          </a:p>
        </p:txBody>
      </p:sp>
      <p:pic>
        <p:nvPicPr>
          <p:cNvPr id="4" name="Picture 2" descr="C:\Users\Света\Desktop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517232"/>
            <a:ext cx="877671" cy="125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968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683568" y="338328"/>
            <a:ext cx="8003232" cy="1252728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 eaLnBrk="1" hangingPunct="1"/>
            <a:r>
              <a:rPr lang="ru-RU" sz="4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Бадминтон </a:t>
            </a:r>
          </a:p>
        </p:txBody>
      </p:sp>
      <p:pic>
        <p:nvPicPr>
          <p:cNvPr id="19460" name="Picture 4" descr="Файл:Badminton pictogram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876254" y="404662"/>
            <a:ext cx="1678559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676655" y="2204864"/>
            <a:ext cx="3822192" cy="3921616"/>
          </a:xfrm>
        </p:spPr>
        <p:txBody>
          <a:bodyPr>
            <a:normAutofit fontScale="70000" lnSpcReduction="20000"/>
          </a:bodyPr>
          <a:lstStyle/>
          <a:p>
            <a:pPr marL="0">
              <a:spcBef>
                <a:spcPts val="0"/>
              </a:spcBef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бадминтон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играют два человека друг против друга или две команды из двух человек. 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Игра проходит на площадке, разделённой сеткой. 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Противники располагаются на противоположных сторонах площадки.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Цель игры - перекинуть волан через сетку так, чтобы тот коснулся земли на половине противника в пределах площадки.</a:t>
            </a:r>
          </a:p>
          <a:p>
            <a:pPr marL="0" indent="0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Света\Desktop\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517232"/>
            <a:ext cx="877671" cy="125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2"/>
          <a:stretch/>
        </p:blipFill>
        <p:spPr>
          <a:xfrm flipH="1">
            <a:off x="4993062" y="2852936"/>
            <a:ext cx="3766383" cy="25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611560" y="338328"/>
            <a:ext cx="8075240" cy="1252728"/>
          </a:xfrm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 eaLnBrk="1" hangingPunct="1"/>
            <a:r>
              <a:rPr lang="ru-RU" sz="4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Баскетбол</a:t>
            </a:r>
          </a:p>
        </p:txBody>
      </p:sp>
      <p:sp>
        <p:nvSpPr>
          <p:cNvPr id="21507" name="Содержимое 2"/>
          <p:cNvSpPr>
            <a:spLocks noGrp="1"/>
          </p:cNvSpPr>
          <p:nvPr>
            <p:ph sz="quarter" idx="13"/>
          </p:nvPr>
        </p:nvSpPr>
        <p:spPr>
          <a:xfrm>
            <a:off x="676655" y="2096493"/>
            <a:ext cx="3822192" cy="4140819"/>
          </a:xfrm>
        </p:spPr>
        <p:txBody>
          <a:bodyPr>
            <a:normAutofit fontScale="85000" lnSpcReduction="10000"/>
          </a:bodyPr>
          <a:lstStyle/>
          <a:p>
            <a:pPr marL="0" eaLnBrk="1" hangingPunct="1">
              <a:spcBef>
                <a:spcPts val="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Баскетбол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спортивная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командная игра с мячом.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баскетбол играют две команды, каждая из которых состоит из пяти игроков.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 каждой команды - забросить руками мяч в корзину соперника и помешать другой команде овладеть мячом и забросить его в свою корзину.</a:t>
            </a:r>
          </a:p>
          <a:p>
            <a:pPr marL="0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Баскетбол входит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программу</a:t>
            </a:r>
          </a:p>
          <a:p>
            <a:pPr marL="0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Олимпийских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игр с 1936 года. </a:t>
            </a:r>
          </a:p>
          <a:p>
            <a:pPr marL="0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Соревнуются мужские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женские</a:t>
            </a:r>
          </a:p>
          <a:p>
            <a:pPr marL="0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команды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buFont typeface="Wingdings" pitchFamily="2" charset="2"/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8"/>
          <a:stretch/>
        </p:blipFill>
        <p:spPr>
          <a:xfrm>
            <a:off x="4888183" y="2779236"/>
            <a:ext cx="3879853" cy="25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A7406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1508" name="Picture 2" descr="Файл:Basketball pictogram.sv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380310" y="705362"/>
            <a:ext cx="1330573" cy="136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Света\Desktop\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517232"/>
            <a:ext cx="877671" cy="125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683568" y="338328"/>
            <a:ext cx="8003232" cy="1252728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 eaLnBrk="1" hangingPunct="1"/>
            <a:r>
              <a:rPr lang="ru-RU" sz="4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Волейбол</a:t>
            </a:r>
          </a:p>
        </p:txBody>
      </p:sp>
      <p:sp>
        <p:nvSpPr>
          <p:cNvPr id="32771" name="Содержимое 2"/>
          <p:cNvSpPr>
            <a:spLocks noGrp="1"/>
          </p:cNvSpPr>
          <p:nvPr>
            <p:ph sz="quarter" idx="13"/>
          </p:nvPr>
        </p:nvSpPr>
        <p:spPr>
          <a:xfrm>
            <a:off x="683568" y="1844824"/>
            <a:ext cx="3822192" cy="3921616"/>
          </a:xfrm>
        </p:spPr>
        <p:txBody>
          <a:bodyPr>
            <a:noAutofit/>
          </a:bodyPr>
          <a:lstStyle/>
          <a:p>
            <a:pPr marL="0" indent="0" eaLnBrk="1" hangingPunct="1"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Волейбол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-командная спортивная игра, в процессе которой две команды соревнуются на специальной площадке, разделённой сеткой.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Игроки стремятся направить мяч на сторону соперника таким образом, чтобы он приземлился на площадке противника , либо игрок защищающейся команды допустил ошибку.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соревнованиях принимают участие мужские и женские команды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4"/>
          <a:stretch/>
        </p:blipFill>
        <p:spPr>
          <a:xfrm>
            <a:off x="5076056" y="2997232"/>
            <a:ext cx="3743398" cy="25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A7406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2772" name="Picture 2" descr="Файл:Volleyball (indoor) pictogram.sv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020270" y="404663"/>
            <a:ext cx="1658755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Света\Desktop\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517232"/>
            <a:ext cx="877671" cy="125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/>
            <a:r>
              <a:rPr lang="ru-RU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Теннис</a:t>
            </a:r>
            <a:endParaRPr lang="ru-RU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676655" y="1844824"/>
            <a:ext cx="3822192" cy="4281656"/>
          </a:xfrm>
        </p:spPr>
        <p:txBody>
          <a:bodyPr>
            <a:normAutofit fontScale="92500"/>
          </a:bodyPr>
          <a:lstStyle/>
          <a:p>
            <a:pPr marL="0" indent="0">
              <a:spcBef>
                <a:spcPts val="0"/>
              </a:spcBef>
            </a:pPr>
            <a:r>
              <a:rPr lang="ru-RU" dirty="0" smtClean="0"/>
              <a:t>  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Теннис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- вид спорта, в котором соперничают либо два игрока («одиночная игра»), либо две команды, состоящие из двух игроков («парная игра»). 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Задачей соперников (теннисистов или теннисисток) является при помощи ракеток отправлять мяч на сторону соперника так, чтобы тот не смог его отразить, при этом, чтобы мяч не вылетел за поле игры.</a:t>
            </a:r>
          </a:p>
          <a:p>
            <a:pPr marL="320040" indent="-320040">
              <a:buFont typeface="Wingdings"/>
              <a:buChar char=""/>
              <a:defRPr/>
            </a:pPr>
            <a:endParaRPr lang="ru-RU" dirty="0"/>
          </a:p>
          <a:p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959053"/>
            <a:ext cx="3815408" cy="25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A7406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Picture 2" descr="C:\Users\Света\Desktop\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517232"/>
            <a:ext cx="877671" cy="125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Файл:Tennis pictogram.sv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24328" y="332656"/>
            <a:ext cx="1251403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93123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 eaLnBrk="1" hangingPunct="1"/>
            <a:r>
              <a:rPr lang="ru-RU" sz="4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Футбол</a:t>
            </a:r>
          </a:p>
        </p:txBody>
      </p:sp>
      <p:sp>
        <p:nvSpPr>
          <p:cNvPr id="63491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-95250" eaLnBrk="1" hangingPunct="1"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Футбол 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командный вид спорта, в котором целью является забить мяч в ворота соперника ногами или другими частями тела (кроме рук) большее, чем команда соперника количество раз.</a:t>
            </a:r>
          </a:p>
          <a:p>
            <a:pPr marL="0" indent="-95250" eaLnBrk="1" hangingPunct="1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настоящее время самый популярный и массовый вид спорта в мире.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" t="3610" r="-903" b="8118"/>
          <a:stretch/>
        </p:blipFill>
        <p:spPr>
          <a:xfrm>
            <a:off x="5147479" y="2988380"/>
            <a:ext cx="3672412" cy="25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A7406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3492" name="Picture 2" descr="Файл:Football pictogram.sv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236296" y="404664"/>
            <a:ext cx="1557891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Света\Desktop\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517232"/>
            <a:ext cx="877671" cy="125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 eaLnBrk="1" hangingPunct="1"/>
            <a:r>
              <a:rPr lang="ru-RU" sz="4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Лёгкая атлетика</a:t>
            </a:r>
          </a:p>
        </p:txBody>
      </p:sp>
      <p:sp>
        <p:nvSpPr>
          <p:cNvPr id="44035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pPr marL="0" eaLnBrk="1" hangingPunct="1">
              <a:spcBef>
                <a:spcPts val="0"/>
              </a:spcBef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Лёгкая атлетика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- совокупность видов спорта, объединяющая пять дисциплин - бег; спортивная ходьба; прыжки (в длину, высоту, тройной, с шестом); метание (диска, копья, молота), толкание ядра; легкоатлетические многоборья.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Один из основных и наиболее массовых видов спорта.</a:t>
            </a:r>
          </a:p>
          <a:p>
            <a:pPr eaLnBrk="1" hangingPunct="1"/>
            <a:endParaRPr lang="ru-RU" dirty="0" smtClean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91" b="2384"/>
          <a:stretch/>
        </p:blipFill>
        <p:spPr>
          <a:xfrm>
            <a:off x="5076056" y="2780928"/>
            <a:ext cx="3730474" cy="25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A7406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4036" name="Picture 2" descr="Файл:Athletics pictogram.sv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236296" y="261714"/>
            <a:ext cx="1415883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Света\Desktop\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517232"/>
            <a:ext cx="877671" cy="125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 eaLnBrk="1" hangingPunct="1"/>
            <a:r>
              <a:rPr lang="ru-RU" sz="4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Художественная гимнастика</a:t>
            </a:r>
          </a:p>
        </p:txBody>
      </p:sp>
      <p:sp>
        <p:nvSpPr>
          <p:cNvPr id="38915" name="Содержимое 2"/>
          <p:cNvSpPr>
            <a:spLocks noGrp="1"/>
          </p:cNvSpPr>
          <p:nvPr>
            <p:ph sz="quarter" idx="13"/>
          </p:nvPr>
        </p:nvSpPr>
        <p:spPr>
          <a:xfrm>
            <a:off x="676655" y="1700808"/>
            <a:ext cx="3822192" cy="4425672"/>
          </a:xfrm>
        </p:spPr>
        <p:txBody>
          <a:bodyPr>
            <a:noAutofit/>
          </a:bodyPr>
          <a:lstStyle/>
          <a:p>
            <a:pPr marL="0" indent="0" eaLnBrk="1" hangingPunct="1"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Художественная гимнастика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вид спорта, выполнение под музыку различных гимнастических и танцевальных упражнений без предмета, а также с предметом (скакалка, обруч, мяч, булавы, лента).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Все упражнения идут под музыкальное сопровождение.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Классическое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многоборье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4 упражнения) - олимпийская дисциплина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При групповых выступлениях используются или одновременно два вида предметов (например- обручи и мячи) или один вид (пять мячей, пять пар булав).</a:t>
            </a:r>
          </a:p>
          <a:p>
            <a:pPr marL="0" indent="0">
              <a:spcBef>
                <a:spcPts val="0"/>
              </a:spcBef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2000" dirty="0" smtClean="0"/>
          </a:p>
        </p:txBody>
      </p:sp>
      <p:pic>
        <p:nvPicPr>
          <p:cNvPr id="38916" name="Picture 2" descr="Файл:Gymnastics (rhythmic) pictogram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236296" y="332656"/>
            <a:ext cx="1565920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Света\Desktop\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517232"/>
            <a:ext cx="877671" cy="125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84" b="8188"/>
          <a:stretch/>
        </p:blipFill>
        <p:spPr>
          <a:xfrm>
            <a:off x="5149631" y="3007390"/>
            <a:ext cx="3694704" cy="25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A7406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542</TotalTime>
  <Words>729</Words>
  <Application>Microsoft Office PowerPoint</Application>
  <PresentationFormat>Экран (4:3)</PresentationFormat>
  <Paragraphs>111</Paragraphs>
  <Slides>24</Slides>
  <Notes>0</Notes>
  <HiddenSlides>2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Candara</vt:lpstr>
      <vt:lpstr>Symbol</vt:lpstr>
      <vt:lpstr>Times New Roman</vt:lpstr>
      <vt:lpstr>Wingdings</vt:lpstr>
      <vt:lpstr>Волна</vt:lpstr>
      <vt:lpstr>Летние Олимпийские виды спорта</vt:lpstr>
      <vt:lpstr>Презентация PowerPoint</vt:lpstr>
      <vt:lpstr>Бадминтон </vt:lpstr>
      <vt:lpstr>Баскетбол</vt:lpstr>
      <vt:lpstr>Волейбол</vt:lpstr>
      <vt:lpstr>Теннис</vt:lpstr>
      <vt:lpstr>Футбол</vt:lpstr>
      <vt:lpstr>Лёгкая атлетика</vt:lpstr>
      <vt:lpstr>Художественная гимнастика</vt:lpstr>
      <vt:lpstr>  Спортивная гимнастика</vt:lpstr>
      <vt:lpstr>Велоспорт</vt:lpstr>
      <vt:lpstr>Конный спорт</vt:lpstr>
      <vt:lpstr>Плавание</vt:lpstr>
      <vt:lpstr>Синхронное плавание</vt:lpstr>
      <vt:lpstr>Прыжки в воду</vt:lpstr>
      <vt:lpstr> Академическая гребля</vt:lpstr>
      <vt:lpstr>Парусный спорт</vt:lpstr>
      <vt:lpstr>Борьба</vt:lpstr>
      <vt:lpstr>Бокс</vt:lpstr>
      <vt:lpstr>Тейквондо</vt:lpstr>
      <vt:lpstr>Дзюдо</vt:lpstr>
      <vt:lpstr>Стрельба из лука</vt:lpstr>
      <vt:lpstr>Фехтование</vt:lpstr>
      <vt:lpstr>Источники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Летние Олимпийские виды спорта</dc:title>
  <dc:creator>111</dc:creator>
  <cp:lastModifiedBy>Света</cp:lastModifiedBy>
  <cp:revision>72</cp:revision>
  <dcterms:modified xsi:type="dcterms:W3CDTF">2015-11-08T11:26:07Z</dcterms:modified>
</cp:coreProperties>
</file>