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78C5AEEB-B880-44FF-B6CE-0447318B2C62}">
          <p14:sldIdLst>
            <p14:sldId id="256"/>
            <p14:sldId id="257"/>
            <p14:sldId id="258"/>
            <p14:sldId id="260"/>
            <p14:sldId id="261"/>
            <p14:sldId id="262"/>
            <p14:sldId id="263"/>
            <p14:sldId id="264"/>
            <p14:sldId id="265"/>
            <p14:sldId id="266"/>
            <p14:sldId id="267"/>
            <p14:sldId id="268"/>
            <p14:sldId id="269"/>
            <p14:sldId id="270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92" d="100"/>
          <a:sy n="92" d="100"/>
        </p:scale>
        <p:origin x="49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t>12/6/2021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12/6/2021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12/6/2021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12/6/2021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12/6/2021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12/6/2021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12/6/2021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12/6/2021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12/6/2021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12/6/2021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12/6/2021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12/6/2021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12/6/2021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12/6/2021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12/6/2021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12/6/2021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12/6/2021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dirty="0"/>
              <a:t>12/6/2021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4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7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0.jpg"/><Relationship Id="rId4" Type="http://schemas.openxmlformats.org/officeDocument/2006/relationships/image" Target="../media/image29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75637" y="3036585"/>
            <a:ext cx="8825658" cy="1462681"/>
          </a:xfrm>
        </p:spPr>
        <p:txBody>
          <a:bodyPr/>
          <a:lstStyle/>
          <a:p>
            <a:r>
              <a:rPr lang="ru-RU" dirty="0" smtClean="0"/>
              <a:t>Виды дизайна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75637" y="4426529"/>
            <a:ext cx="3136490" cy="685800"/>
          </a:xfrm>
        </p:spPr>
        <p:txBody>
          <a:bodyPr/>
          <a:lstStyle/>
          <a:p>
            <a:r>
              <a:rPr lang="ru-RU" dirty="0" smtClean="0"/>
              <a:t>Парковые зоны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171679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9879" y="117872"/>
            <a:ext cx="4537430" cy="3048433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9901" y="3593231"/>
            <a:ext cx="4644804" cy="310712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481" y="637417"/>
            <a:ext cx="7087177" cy="3986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11843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655" y="1804514"/>
            <a:ext cx="5760927" cy="432069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317" y="132877"/>
            <a:ext cx="5582683" cy="314025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2418" y="3648672"/>
            <a:ext cx="5278582" cy="2961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07790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7" r="227" b="11242"/>
          <a:stretch/>
        </p:blipFill>
        <p:spPr>
          <a:xfrm>
            <a:off x="6459682" y="252767"/>
            <a:ext cx="4572000" cy="303268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464" y="323580"/>
            <a:ext cx="5278582" cy="296187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6655" y="3426158"/>
            <a:ext cx="4668982" cy="333832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3164" y="3492027"/>
            <a:ext cx="4807527" cy="3206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65478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726" y="356677"/>
            <a:ext cx="6909955" cy="518246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6928" y="3366654"/>
            <a:ext cx="4364181" cy="3273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22937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967" y="2671762"/>
            <a:ext cx="6717289" cy="4030373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0520" y="168507"/>
            <a:ext cx="5616287" cy="3746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03219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54627" y="4260271"/>
            <a:ext cx="5226627" cy="517108"/>
          </a:xfrm>
        </p:spPr>
        <p:txBody>
          <a:bodyPr/>
          <a:lstStyle/>
          <a:p>
            <a:r>
              <a:rPr lang="ru-RU" sz="2800" dirty="0" smtClean="0"/>
              <a:t>Ландшафтный дизайн</a:t>
            </a:r>
            <a:endParaRPr lang="ru-RU" sz="2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33845" y="4993278"/>
            <a:ext cx="5247409" cy="1207785"/>
          </a:xfrm>
        </p:spPr>
        <p:txBody>
          <a:bodyPr/>
          <a:lstStyle/>
          <a:p>
            <a:r>
              <a:rPr lang="ru-RU" dirty="0"/>
              <a:t>Дизайнеры ландшафта создают красоту в окружающей нас природе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8399" y="2587336"/>
            <a:ext cx="5682425" cy="380307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918" y="197427"/>
            <a:ext cx="5770418" cy="3846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87174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36963" y="4737867"/>
            <a:ext cx="4135582" cy="496324"/>
          </a:xfrm>
        </p:spPr>
        <p:txBody>
          <a:bodyPr/>
          <a:lstStyle/>
          <a:p>
            <a:r>
              <a:rPr lang="ru-RU" sz="2800" dirty="0" smtClean="0"/>
              <a:t>Дизайн интерьера</a:t>
            </a:r>
            <a:endParaRPr lang="ru-RU" sz="2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06581" y="5396470"/>
            <a:ext cx="5247409" cy="1207785"/>
          </a:xfrm>
        </p:spPr>
        <p:txBody>
          <a:bodyPr>
            <a:noAutofit/>
          </a:bodyPr>
          <a:lstStyle/>
          <a:p>
            <a:r>
              <a:rPr lang="ru-RU" dirty="0"/>
              <a:t>Дизайнеры </a:t>
            </a:r>
            <a:r>
              <a:rPr lang="ru-RU" dirty="0" smtClean="0"/>
              <a:t> интерьера </a:t>
            </a:r>
            <a:r>
              <a:rPr lang="ru-RU" dirty="0"/>
              <a:t>создают красоту внутри помещения</a:t>
            </a:r>
            <a:endParaRPr lang="ru-RU" sz="3600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3526" y="2871479"/>
            <a:ext cx="4977035" cy="373277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26" y="305310"/>
            <a:ext cx="7426035" cy="4177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06458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68464" y="5356044"/>
            <a:ext cx="4135582" cy="496324"/>
          </a:xfrm>
        </p:spPr>
        <p:txBody>
          <a:bodyPr/>
          <a:lstStyle/>
          <a:p>
            <a:r>
              <a:rPr lang="ru-RU" sz="2800" dirty="0" smtClean="0"/>
              <a:t>Дизайн одежды</a:t>
            </a:r>
            <a:endParaRPr lang="ru-RU" sz="2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09878" y="6008232"/>
            <a:ext cx="6452755" cy="1207785"/>
          </a:xfrm>
        </p:spPr>
        <p:txBody>
          <a:bodyPr>
            <a:noAutofit/>
          </a:bodyPr>
          <a:lstStyle/>
          <a:p>
            <a:r>
              <a:rPr lang="ru-RU" dirty="0" smtClean="0"/>
              <a:t>Дизайнеры создают  </a:t>
            </a:r>
            <a:r>
              <a:rPr lang="ru-RU" dirty="0"/>
              <a:t>модели одежды</a:t>
            </a:r>
            <a:endParaRPr lang="ru-RU" sz="36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2743" y="3595254"/>
            <a:ext cx="4169812" cy="312735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744" y="223493"/>
            <a:ext cx="7089024" cy="4737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65430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0882" y="4281055"/>
            <a:ext cx="4948081" cy="542613"/>
          </a:xfrm>
        </p:spPr>
        <p:txBody>
          <a:bodyPr/>
          <a:lstStyle/>
          <a:p>
            <a:r>
              <a:rPr lang="ru-RU" sz="2800" dirty="0" smtClean="0"/>
              <a:t>Художественный  дизайн</a:t>
            </a:r>
            <a:endParaRPr lang="ru-RU" sz="2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20882" y="5010705"/>
            <a:ext cx="5416850" cy="1601419"/>
          </a:xfrm>
        </p:spPr>
        <p:txBody>
          <a:bodyPr>
            <a:noAutofit/>
          </a:bodyPr>
          <a:lstStyle/>
          <a:p>
            <a:r>
              <a:rPr lang="ru-RU" dirty="0"/>
              <a:t>Художники - </a:t>
            </a:r>
            <a:r>
              <a:rPr lang="ru-RU" dirty="0" smtClean="0"/>
              <a:t>дизайнеры </a:t>
            </a:r>
            <a:r>
              <a:rPr lang="ru-RU" dirty="0"/>
              <a:t>Могут создать предмет интерьера из </a:t>
            </a:r>
            <a:r>
              <a:rPr lang="ru-RU" dirty="0" smtClean="0"/>
              <a:t>различных </a:t>
            </a:r>
            <a:r>
              <a:rPr lang="ru-RU" dirty="0"/>
              <a:t>материалов</a:t>
            </a:r>
            <a:endParaRPr lang="ru-RU" sz="36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391" y="257464"/>
            <a:ext cx="5302827" cy="353521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4046" y="2253137"/>
            <a:ext cx="5811982" cy="4358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97349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7254" y="4859871"/>
            <a:ext cx="4948081" cy="542613"/>
          </a:xfrm>
        </p:spPr>
        <p:txBody>
          <a:bodyPr/>
          <a:lstStyle/>
          <a:p>
            <a:r>
              <a:rPr lang="ru-RU" sz="2800" dirty="0" smtClean="0"/>
              <a:t>Архитектурный  дизайн</a:t>
            </a:r>
            <a:endParaRPr lang="ru-RU" sz="2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27766" y="5585050"/>
            <a:ext cx="5416850" cy="1255344"/>
          </a:xfrm>
        </p:spPr>
        <p:txBody>
          <a:bodyPr>
            <a:noAutofit/>
          </a:bodyPr>
          <a:lstStyle/>
          <a:p>
            <a:r>
              <a:rPr lang="ru-RU" dirty="0"/>
              <a:t>Архитектор создает общий эстетический и </a:t>
            </a:r>
            <a:r>
              <a:rPr lang="ru-RU" dirty="0" smtClean="0"/>
              <a:t>внешний </a:t>
            </a:r>
            <a:r>
              <a:rPr lang="ru-RU" dirty="0"/>
              <a:t>вид зданий и других сооружений</a:t>
            </a:r>
            <a:endParaRPr lang="ru-RU" sz="36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859" y="167651"/>
            <a:ext cx="6012873" cy="450965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4616" y="2742488"/>
            <a:ext cx="5688058" cy="3869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98096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44391" y="4416645"/>
            <a:ext cx="2443146" cy="542613"/>
          </a:xfrm>
        </p:spPr>
        <p:txBody>
          <a:bodyPr/>
          <a:lstStyle/>
          <a:p>
            <a:r>
              <a:rPr lang="ru-RU" sz="2800" dirty="0" err="1" smtClean="0"/>
              <a:t>Геймдизайн</a:t>
            </a:r>
            <a:endParaRPr lang="ru-RU" sz="2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48868" y="5187907"/>
            <a:ext cx="5416850" cy="1255344"/>
          </a:xfrm>
        </p:spPr>
        <p:txBody>
          <a:bodyPr>
            <a:noAutofit/>
          </a:bodyPr>
          <a:lstStyle/>
          <a:p>
            <a:r>
              <a:rPr lang="ru-RU" dirty="0"/>
              <a:t>Гейм-дизайнер – разработчик, создающий </a:t>
            </a:r>
            <a:r>
              <a:rPr lang="ru-RU" dirty="0" smtClean="0"/>
              <a:t>компьютерные </a:t>
            </a:r>
            <a:r>
              <a:rPr lang="ru-RU" dirty="0"/>
              <a:t>игры</a:t>
            </a:r>
            <a:endParaRPr lang="ru-RU" sz="36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0105" y="2572354"/>
            <a:ext cx="5331785" cy="406548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983" y="362333"/>
            <a:ext cx="5745735" cy="3825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45577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77985" y="4231264"/>
            <a:ext cx="4147254" cy="542613"/>
          </a:xfrm>
        </p:spPr>
        <p:txBody>
          <a:bodyPr/>
          <a:lstStyle/>
          <a:p>
            <a:r>
              <a:rPr lang="ru-RU" sz="2800" dirty="0" smtClean="0"/>
              <a:t>Графический дизайн</a:t>
            </a:r>
            <a:endParaRPr lang="ru-RU" sz="2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86139" y="4952688"/>
            <a:ext cx="6164044" cy="2113129"/>
          </a:xfrm>
        </p:spPr>
        <p:txBody>
          <a:bodyPr>
            <a:noAutofit/>
          </a:bodyPr>
          <a:lstStyle/>
          <a:p>
            <a:r>
              <a:rPr lang="ru-RU" dirty="0" smtClean="0"/>
              <a:t>Создает визуальные </a:t>
            </a:r>
            <a:r>
              <a:rPr lang="ru-RU" dirty="0"/>
              <a:t>решения для оформления городской </a:t>
            </a:r>
            <a:r>
              <a:rPr lang="ru-RU" dirty="0" smtClean="0"/>
              <a:t>среды,  стилизации </a:t>
            </a:r>
            <a:r>
              <a:rPr lang="ru-RU" dirty="0"/>
              <a:t>полиграфических материалов </a:t>
            </a:r>
            <a:r>
              <a:rPr lang="ru-RU" dirty="0" smtClean="0"/>
              <a:t>и Интернет-ресурсов, </a:t>
            </a:r>
            <a:r>
              <a:rPr lang="ru-RU" dirty="0"/>
              <a:t>а также для разработки рекламных блоков</a:t>
            </a:r>
            <a:endParaRPr lang="ru-RU" sz="36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506" y="254680"/>
            <a:ext cx="6028212" cy="379777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0183" y="2520314"/>
            <a:ext cx="5286018" cy="3964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82657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364721" y="4410075"/>
            <a:ext cx="1471697" cy="542613"/>
          </a:xfrm>
        </p:spPr>
        <p:txBody>
          <a:bodyPr/>
          <a:lstStyle/>
          <a:p>
            <a:r>
              <a:rPr lang="ru-RU" sz="2800" dirty="0" smtClean="0"/>
              <a:t>Парк</a:t>
            </a:r>
            <a:endParaRPr lang="ru-RU" sz="2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86139" y="4952688"/>
            <a:ext cx="5228862" cy="2113129"/>
          </a:xfrm>
        </p:spPr>
        <p:txBody>
          <a:bodyPr>
            <a:noAutofit/>
          </a:bodyPr>
          <a:lstStyle/>
          <a:p>
            <a:r>
              <a:rPr lang="ru-RU" dirty="0"/>
              <a:t>земельный участок с естественной или </a:t>
            </a:r>
            <a:r>
              <a:rPr lang="ru-RU" dirty="0" smtClean="0"/>
              <a:t>специально посаженной</a:t>
            </a:r>
            <a:r>
              <a:rPr lang="ru-RU" dirty="0"/>
              <a:t> растительностью, обустроенными дорогами, </a:t>
            </a:r>
            <a:r>
              <a:rPr lang="ru-RU" dirty="0"/>
              <a:t>аллеями,</a:t>
            </a:r>
            <a:r>
              <a:rPr lang="ru-RU" dirty="0"/>
              <a:t> водоёмами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3542" y="2446357"/>
            <a:ext cx="5839605" cy="389209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755" y="302319"/>
            <a:ext cx="5560076" cy="3708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483013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38</TotalTime>
  <Words>91</Words>
  <Application>Microsoft Office PowerPoint</Application>
  <PresentationFormat>Широкоэкранный</PresentationFormat>
  <Paragraphs>18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8" baseType="lpstr">
      <vt:lpstr>Arial</vt:lpstr>
      <vt:lpstr>Century Gothic</vt:lpstr>
      <vt:lpstr>Wingdings 3</vt:lpstr>
      <vt:lpstr>Ион</vt:lpstr>
      <vt:lpstr>Виды дизайна</vt:lpstr>
      <vt:lpstr>Ландшафтный дизайн</vt:lpstr>
      <vt:lpstr>Дизайн интерьера</vt:lpstr>
      <vt:lpstr>Дизайн одежды</vt:lpstr>
      <vt:lpstr>Художественный  дизайн</vt:lpstr>
      <vt:lpstr>Архитектурный  дизайн</vt:lpstr>
      <vt:lpstr>Геймдизайн</vt:lpstr>
      <vt:lpstr>Графический дизайн</vt:lpstr>
      <vt:lpstr>Парк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Виды дизайна</dc:title>
  <dc:creator>sony</dc:creator>
  <cp:lastModifiedBy>sony</cp:lastModifiedBy>
  <cp:revision>5</cp:revision>
  <dcterms:created xsi:type="dcterms:W3CDTF">2021-12-06T17:17:47Z</dcterms:created>
  <dcterms:modified xsi:type="dcterms:W3CDTF">2021-12-06T17:56:30Z</dcterms:modified>
</cp:coreProperties>
</file>