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5" r:id="rId4"/>
    <p:sldId id="265" r:id="rId5"/>
    <p:sldId id="264" r:id="rId6"/>
    <p:sldId id="287" r:id="rId7"/>
    <p:sldId id="288" r:id="rId8"/>
    <p:sldId id="290" r:id="rId9"/>
    <p:sldId id="269" r:id="rId10"/>
    <p:sldId id="289" r:id="rId11"/>
    <p:sldId id="268" r:id="rId12"/>
    <p:sldId id="29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7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C9FF3-A2F9-4D75-A6EE-FA0B23A618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CB46E-7CB3-4A2C-8625-CAEAA44CA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1E79B-6C92-47DC-AD29-A4F091C8C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AA1D0-B76C-4AC5-89A0-EBB0210A8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B9A5F-9F23-48B4-B514-41F501B40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4BB7D-1A92-4422-BD47-F922EA28F9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4AE09-ADC2-4E08-A730-CEE13B18C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F9349-BB86-4FE4-9F4D-5490265FE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4FCA6-1063-4B36-B89A-FBF995F65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89B29-C5CE-4C84-AABF-9A82DB5CD6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0D304-7E1F-4E5F-880E-6CDC0D507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791200" y="228600"/>
            <a:ext cx="3276600" cy="6324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33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BB77A706-F5A1-4282-837D-EB42D70D1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3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bin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bin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bin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bin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bin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bin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bin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bin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bin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bin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bin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924800" y="-4572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5486400" y="0"/>
            <a:ext cx="3657600" cy="68580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52" name="Picture 6" descr="MPj0425307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165430"/>
            <a:ext cx="8128000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86813" y="0"/>
            <a:ext cx="7467600" cy="2057400"/>
          </a:xfrm>
        </p:spPr>
        <p:txBody>
          <a:bodyPr/>
          <a:lstStyle/>
          <a:p>
            <a:pPr algn="l" eaLnBrk="1" hangingPunct="1">
              <a:tabLst>
                <a:tab pos="452438" algn="l"/>
              </a:tabLst>
            </a:pPr>
            <a:r>
              <a:rPr lang="ru-RU" sz="4000" dirty="0" smtClean="0">
                <a:latin typeface="Bookman Old Style" pitchFamily="18" charset="0"/>
              </a:rPr>
              <a:t>        </a:t>
            </a:r>
            <a:r>
              <a:rPr lang="ru-RU" sz="4000" b="0" dirty="0" smtClean="0">
                <a:latin typeface="Bookman Old Style" pitchFamily="18" charset="0"/>
              </a:rPr>
              <a:t>ЗИМНИЕ </a:t>
            </a:r>
            <a:br>
              <a:rPr lang="ru-RU" sz="4000" b="0" dirty="0" smtClean="0">
                <a:latin typeface="Bookman Old Style" pitchFamily="18" charset="0"/>
              </a:rPr>
            </a:br>
            <a:r>
              <a:rPr lang="ru-RU" sz="4000" b="0" dirty="0" smtClean="0">
                <a:latin typeface="Bookman Old Style" pitchFamily="18" charset="0"/>
              </a:rPr>
              <a:t>            ВИДЫ</a:t>
            </a:r>
            <a:r>
              <a:rPr lang="ru-RU" sz="4000" dirty="0" smtClean="0">
                <a:latin typeface="Bookman Old Style" pitchFamily="18" charset="0"/>
              </a:rPr>
              <a:t/>
            </a:r>
            <a:br>
              <a:rPr lang="ru-RU" sz="4000" dirty="0" smtClean="0">
                <a:latin typeface="Bookman Old Style" pitchFamily="18" charset="0"/>
              </a:rPr>
            </a:br>
            <a:r>
              <a:rPr lang="ru-RU" sz="4000" dirty="0" smtClean="0">
                <a:latin typeface="Bookman Old Style" pitchFamily="18" charset="0"/>
              </a:rPr>
              <a:t>                СПОРТА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5" fill="hold"/>
                                        <p:tgtEl>
                                          <p:spTgt spid="4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ПРЫЖКИ С ТРАМПЛИНА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0" y="381000"/>
            <a:ext cx="2743200" cy="5745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  Вид спорта, включающий прыжки на лыжах со специально оборудован-ных трамплинов. </a:t>
            </a:r>
          </a:p>
        </p:txBody>
      </p:sp>
      <p:pic>
        <p:nvPicPr>
          <p:cNvPr id="11268" name="Picture 6" descr="SS07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5715000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763000" y="-4572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5" fill="hold"/>
                                        <p:tgtEl>
                                          <p:spTgt spid="378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СНОУБОРД</a:t>
            </a:r>
          </a:p>
        </p:txBody>
      </p:sp>
      <p:pic>
        <p:nvPicPr>
          <p:cNvPr id="12291" name="Picture 3" descr="SS070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71600"/>
            <a:ext cx="533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096000" y="955675"/>
            <a:ext cx="274320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/>
              <a:t> Сноуборд или снежная доска» — спортивный снаряд, предназначенный для скоростного спуска с заснеженных склонов и гор. </a:t>
            </a:r>
          </a:p>
        </p:txBody>
      </p:sp>
      <p:pic>
        <p:nvPicPr>
          <p:cNvPr id="16389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86800" y="-4572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7" fill="hold"/>
                                        <p:tgtEl>
                                          <p:spTgt spid="163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8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MPj0401075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27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5791200" cy="1325562"/>
          </a:xfrm>
        </p:spPr>
        <p:txBody>
          <a:bodyPr/>
          <a:lstStyle/>
          <a:p>
            <a:pPr eaLnBrk="1" hangingPunct="1"/>
            <a:r>
              <a:rPr lang="ru-RU" sz="4000" smtClean="0"/>
              <a:t>КОНЬКОБЕЖНЫЙ СПОРТ</a:t>
            </a:r>
          </a:p>
        </p:txBody>
      </p:sp>
      <p:pic>
        <p:nvPicPr>
          <p:cNvPr id="3075" name="Picture 4" descr="SS070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54163"/>
            <a:ext cx="4953000" cy="49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91200" y="381000"/>
            <a:ext cx="3048000" cy="5745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 Скоростной бег на коньках —вид спорта, в котором необходимо как можно быстрее преодолевать определённую дистанцию на ледовом стадионе по замкнутому кругу. </a:t>
            </a:r>
          </a:p>
        </p:txBody>
      </p:sp>
      <p:pic>
        <p:nvPicPr>
          <p:cNvPr id="30726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763000" y="-3810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5" fill="hold"/>
                                        <p:tgtEl>
                                          <p:spTgt spid="307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БИАТЛОН</a:t>
            </a:r>
          </a:p>
        </p:txBody>
      </p:sp>
      <p:pic>
        <p:nvPicPr>
          <p:cNvPr id="4099" name="Picture 4" descr="биатл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19200"/>
            <a:ext cx="51371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91200" y="427038"/>
            <a:ext cx="3352800" cy="5821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ru-RU" smtClean="0"/>
              <a:t>  Это зимний олимпийский вид спорта, сочетающий лыжную гонку со стрельбой из винтовки. </a:t>
            </a:r>
          </a:p>
        </p:txBody>
      </p:sp>
      <p:pic>
        <p:nvPicPr>
          <p:cNvPr id="33798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910638" y="-4572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6" fill="hold"/>
                                        <p:tgtEl>
                                          <p:spTgt spid="337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79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БОБСЛЕЙ </a:t>
            </a:r>
          </a:p>
        </p:txBody>
      </p:sp>
      <p:pic>
        <p:nvPicPr>
          <p:cNvPr id="5123" name="Picture 4" descr="бобсл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1676400"/>
            <a:ext cx="59436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67400" y="533400"/>
            <a:ext cx="3048000" cy="5821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  Зимний олимпийский вид спорта, представляющий собой скоростной спуск с гор по специально оборудованным ледовым трассам на управляемых санях — бобах. </a:t>
            </a:r>
          </a:p>
        </p:txBody>
      </p:sp>
      <p:pic>
        <p:nvPicPr>
          <p:cNvPr id="13318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10600" y="-3810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7" fill="hold"/>
                                        <p:tgtEl>
                                          <p:spTgt spid="133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ФИГУРНОЕ КАТАНИЕ</a:t>
            </a:r>
          </a:p>
        </p:txBody>
      </p:sp>
      <p:pic>
        <p:nvPicPr>
          <p:cNvPr id="6147" name="Picture 6" descr="фигу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905000"/>
            <a:ext cx="5715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67400" y="609600"/>
            <a:ext cx="2819400" cy="5516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  Это зимний вид спорта, в котором спортсмены перемещаются на коньках по льду с выполнением дополнитель-ных элементов, чаще всего под музыку. </a:t>
            </a:r>
          </a:p>
        </p:txBody>
      </p:sp>
      <p:pic>
        <p:nvPicPr>
          <p:cNvPr id="12297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86800" y="-4572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5" fill="hold"/>
                                        <p:tgtEl>
                                          <p:spTgt spid="122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КЁРЛИНГ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0" y="304800"/>
            <a:ext cx="2819400" cy="6172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    Командная спортивная игра на ледяной площадке. Участники двух команд поочерёдно пускают по льду специальные тяжёлые гранитные снаряды («камни») в сторону размеченной на льду мишени. </a:t>
            </a:r>
          </a:p>
        </p:txBody>
      </p:sp>
      <p:pic>
        <p:nvPicPr>
          <p:cNvPr id="7172" name="Picture 4" descr="КЕР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0" y="1905000"/>
            <a:ext cx="56134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86800" y="-4572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7" fill="hold"/>
                                        <p:tgtEl>
                                          <p:spTgt spid="358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ХОККЕЙ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91200" y="381000"/>
            <a:ext cx="3048000" cy="5745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ru-RU" sz="2800" b="1" smtClean="0"/>
              <a:t>   Хоккей </a:t>
            </a:r>
            <a:r>
              <a:rPr lang="ru-RU" sz="2800" smtClean="0"/>
              <a:t>играется на специальной хоккейной площадке двумя командами из шести игроков. Цель игры — забить шайбу в ворота соперника. </a:t>
            </a:r>
          </a:p>
        </p:txBody>
      </p:sp>
      <p:pic>
        <p:nvPicPr>
          <p:cNvPr id="8196" name="Picture 4" descr="ХОКК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00200"/>
            <a:ext cx="5486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763000" y="-4572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8" fill="hold"/>
                                        <p:tgtEl>
                                          <p:spTgt spid="368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6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53340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ЛЫЖНЫЕ ГОНКИ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67400" y="731838"/>
            <a:ext cx="3276600" cy="6126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ru-RU" sz="2800" smtClean="0"/>
              <a:t>   Гонки на лыжах на определённую дистанцию среди лиц определённой категории (возрастной, половой и т. д.). </a:t>
            </a:r>
          </a:p>
        </p:txBody>
      </p:sp>
      <p:pic>
        <p:nvPicPr>
          <p:cNvPr id="9220" name="Picture 4" descr="MPj0400264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275" y="1270000"/>
            <a:ext cx="4987925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910638" y="-4572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5" fill="hold"/>
                                        <p:tgtEl>
                                          <p:spTgt spid="389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1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ГОРНОЛЫЖНЫЙСПОРТ</a:t>
            </a:r>
          </a:p>
        </p:txBody>
      </p:sp>
      <p:pic>
        <p:nvPicPr>
          <p:cNvPr id="10243" name="Picture 3" descr="SS070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76400"/>
            <a:ext cx="5181600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5867400" y="576263"/>
            <a:ext cx="29718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/>
              <a:t>Горнолыжный спорт - спуск с гор на специальных лыжах. Вид спорта, а также популярный вид активного отдыха миллионов людей по всему миру. </a:t>
            </a:r>
          </a:p>
        </p:txBody>
      </p:sp>
      <p:pic>
        <p:nvPicPr>
          <p:cNvPr id="17415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910638" y="-4572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5" fill="hold"/>
                                        <p:tgtEl>
                                          <p:spTgt spid="174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219</Words>
  <Application>Microsoft Office PowerPoint</Application>
  <PresentationFormat>Экран (4:3)</PresentationFormat>
  <Paragraphs>21</Paragraphs>
  <Slides>12</Slides>
  <Notes>0</Notes>
  <HiddenSlides>0</HiddenSlides>
  <MMClips>11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Bookman Old Style</vt:lpstr>
      <vt:lpstr>Verdana</vt:lpstr>
      <vt:lpstr>Оформление по умолчанию</vt:lpstr>
      <vt:lpstr>        ЗИМНИЕ              ВИДЫ                 СПОРТА</vt:lpstr>
      <vt:lpstr>КОНЬКОБЕЖНЫЙ СПОРТ</vt:lpstr>
      <vt:lpstr>БИАТЛОН</vt:lpstr>
      <vt:lpstr>БОБСЛЕЙ </vt:lpstr>
      <vt:lpstr>ФИГУРНОЕ КАТАНИЕ</vt:lpstr>
      <vt:lpstr>КЁРЛИНГ</vt:lpstr>
      <vt:lpstr>ХОККЕЙ</vt:lpstr>
      <vt:lpstr>ЛЫЖНЫЕ ГОНКИ</vt:lpstr>
      <vt:lpstr>ГОРНОЛЫЖНЫЙСПОРТ</vt:lpstr>
      <vt:lpstr>ПРЫЖКИ С ТРАМПЛИНА</vt:lpstr>
      <vt:lpstr>СНОУБОРД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Анна</cp:lastModifiedBy>
  <cp:revision>16</cp:revision>
  <cp:lastPrinted>1601-01-01T00:00:00Z</cp:lastPrinted>
  <dcterms:created xsi:type="dcterms:W3CDTF">1601-01-01T00:00:00Z</dcterms:created>
  <dcterms:modified xsi:type="dcterms:W3CDTF">2021-10-26T14:45:50Z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